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35"/>
  </p:notesMasterIdLst>
  <p:handoutMasterIdLst>
    <p:handoutMasterId r:id="rId36"/>
  </p:handoutMasterIdLst>
  <p:sldIdLst>
    <p:sldId id="277" r:id="rId3"/>
    <p:sldId id="278" r:id="rId4"/>
    <p:sldId id="279" r:id="rId5"/>
    <p:sldId id="289" r:id="rId6"/>
    <p:sldId id="280" r:id="rId7"/>
    <p:sldId id="298" r:id="rId8"/>
    <p:sldId id="295" r:id="rId9"/>
    <p:sldId id="291" r:id="rId10"/>
    <p:sldId id="292" r:id="rId11"/>
    <p:sldId id="296" r:id="rId12"/>
    <p:sldId id="297" r:id="rId13"/>
    <p:sldId id="314" r:id="rId14"/>
    <p:sldId id="305" r:id="rId15"/>
    <p:sldId id="306" r:id="rId16"/>
    <p:sldId id="308" r:id="rId17"/>
    <p:sldId id="318" r:id="rId18"/>
    <p:sldId id="310" r:id="rId19"/>
    <p:sldId id="312" r:id="rId20"/>
    <p:sldId id="315" r:id="rId21"/>
    <p:sldId id="282" r:id="rId22"/>
    <p:sldId id="283" r:id="rId23"/>
    <p:sldId id="300" r:id="rId24"/>
    <p:sldId id="301" r:id="rId25"/>
    <p:sldId id="284" r:id="rId26"/>
    <p:sldId id="303" r:id="rId27"/>
    <p:sldId id="285" r:id="rId28"/>
    <p:sldId id="317" r:id="rId29"/>
    <p:sldId id="290" r:id="rId30"/>
    <p:sldId id="268" r:id="rId31"/>
    <p:sldId id="302" r:id="rId32"/>
    <p:sldId id="313" r:id="rId33"/>
    <p:sldId id="287" r:id="rId34"/>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9" autoAdjust="0"/>
    <p:restoredTop sz="94660"/>
  </p:normalViewPr>
  <p:slideViewPr>
    <p:cSldViewPr>
      <p:cViewPr varScale="1">
        <p:scale>
          <a:sx n="61" d="100"/>
          <a:sy n="61" d="100"/>
        </p:scale>
        <p:origin x="176" y="56"/>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AED633"/>
        </a:solidFill>
      </dgm:spPr>
      <dgm:t>
        <a:bodyPr/>
        <a:lstStyle/>
        <a:p>
          <a:r>
            <a:rPr lang="hr-HR" sz="2400" b="1" noProof="0" dirty="0">
              <a:latin typeface="Helvetica Neue"/>
            </a:rPr>
            <a:t>E</a:t>
          </a:r>
          <a:r>
            <a:rPr lang="en-US" sz="2400" b="1" noProof="0" dirty="0" err="1">
              <a:latin typeface="Helvetica Neue"/>
            </a:rPr>
            <a:t>levator</a:t>
          </a:r>
          <a:r>
            <a:rPr lang="en-US" sz="2400" b="1" noProof="0" dirty="0">
              <a:latin typeface="Helvetica Neue"/>
            </a:rPr>
            <a:t> pitch</a:t>
          </a:r>
        </a:p>
      </dgm:t>
    </dgm:pt>
    <dgm:pt modelId="{1CB79019-0CE4-43C8-AF4F-B31A2C6EFD51}" type="parTrans" cxnId="{509D4E3A-3D10-40A0-AB0A-B32E4372CD90}">
      <dgm:prSet/>
      <dgm:spPr/>
      <dgm:t>
        <a:bodyPr/>
        <a:lstStyle/>
        <a:p>
          <a:endParaRPr lang="es-ES"/>
        </a:p>
      </dgm:t>
    </dgm:pt>
    <dgm:pt modelId="{BA7815DD-03D0-49E8-A08B-59C65D01C410}" type="sibTrans" cxnId="{509D4E3A-3D10-40A0-AB0A-B32E4372CD90}">
      <dgm:prSet/>
      <dgm:spPr/>
      <dgm:t>
        <a:bodyPr/>
        <a:lstStyle/>
        <a:p>
          <a:endParaRPr lang="es-ES"/>
        </a:p>
      </dgm:t>
    </dgm:pt>
    <dgm:pt modelId="{D51BFEAE-B0D4-4920-ADF0-5667C068D592}">
      <dgm:prSet phldrT="[Texto]" custT="1"/>
      <dgm:spPr>
        <a:solidFill>
          <a:srgbClr val="AED633"/>
        </a:solidFill>
      </dgm:spPr>
      <dgm:t>
        <a:bodyPr/>
        <a:lstStyle/>
        <a:p>
          <a:r>
            <a:rPr lang="hr-HR" sz="2400" b="1" noProof="0" dirty="0">
              <a:latin typeface="Helvetica Neue"/>
            </a:rPr>
            <a:t>Kratki </a:t>
          </a:r>
          <a:r>
            <a:rPr lang="hr-HR" sz="2400" b="1" noProof="0" dirty="0" err="1">
              <a:latin typeface="Helvetica Neue"/>
            </a:rPr>
            <a:t>pitch</a:t>
          </a:r>
          <a:endParaRPr lang="en-US" sz="2400" b="1" noProof="0" dirty="0">
            <a:latin typeface="Helvetica Neue"/>
          </a:endParaRPr>
        </a:p>
      </dgm:t>
    </dgm:pt>
    <dgm:pt modelId="{E73953A9-3C21-4C7A-B7EA-A0F968A4EEEE}" type="parTrans" cxnId="{A0042052-DEF2-460E-96D6-461A435461E9}">
      <dgm:prSet/>
      <dgm:spPr/>
      <dgm:t>
        <a:bodyPr/>
        <a:lstStyle/>
        <a:p>
          <a:endParaRPr lang="es-ES"/>
        </a:p>
      </dgm:t>
    </dgm:pt>
    <dgm:pt modelId="{B4A75EF7-965B-46DA-AB53-32553BAF48B3}" type="sibTrans" cxnId="{A0042052-DEF2-460E-96D6-461A435461E9}">
      <dgm:prSet/>
      <dgm:spPr/>
      <dgm:t>
        <a:bodyPr/>
        <a:lstStyle/>
        <a:p>
          <a:endParaRPr lang="es-ES"/>
        </a:p>
      </dgm:t>
    </dgm:pt>
    <dgm:pt modelId="{16BBF1F2-EF18-4932-87FC-1A3AC670B50B}">
      <dgm:prSet phldrT="[Texto]" custT="1"/>
      <dgm:spPr>
        <a:solidFill>
          <a:srgbClr val="AED633"/>
        </a:solidFill>
      </dgm:spPr>
      <dgm:t>
        <a:bodyPr/>
        <a:lstStyle/>
        <a:p>
          <a:r>
            <a:rPr lang="hr-HR" sz="2400" b="1" noProof="0" dirty="0">
              <a:latin typeface="Helvetica Neue"/>
            </a:rPr>
            <a:t>Dugi </a:t>
          </a:r>
          <a:r>
            <a:rPr lang="hr-HR" sz="2400" b="1" noProof="0" dirty="0" err="1">
              <a:latin typeface="Helvetica Neue"/>
            </a:rPr>
            <a:t>pitch</a:t>
          </a:r>
          <a:endParaRPr lang="en-US" sz="2400" b="1" noProof="0" dirty="0">
            <a:latin typeface="Helvetica Neue"/>
          </a:endParaRPr>
        </a:p>
      </dgm:t>
    </dgm:pt>
    <dgm:pt modelId="{F4DDC1A2-7161-4520-BC48-4B12FAC6BC9D}" type="parTrans" cxnId="{64697FB5-51CB-44F4-AD4E-C61824595A8A}">
      <dgm:prSet/>
      <dgm:spPr/>
      <dgm:t>
        <a:bodyPr/>
        <a:lstStyle/>
        <a:p>
          <a:endParaRPr lang="es-ES"/>
        </a:p>
      </dgm:t>
    </dgm:pt>
    <dgm:pt modelId="{512C4A2E-9CE6-428C-80E0-AAE214BA27E6}" type="sibTrans" cxnId="{64697FB5-51CB-44F4-AD4E-C61824595A8A}">
      <dgm:prSet/>
      <dgm:spPr/>
      <dgm:t>
        <a:bodyPr/>
        <a:lstStyle/>
        <a:p>
          <a:endParaRPr lang="es-ES"/>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3"/>
      <dgm:spPr/>
    </dgm:pt>
    <dgm:pt modelId="{4764129B-7761-4B95-A03D-502AE032A78A}" type="pres">
      <dgm:prSet presAssocID="{9BBD28ED-822E-4AAF-9863-41B96A812890}" presName="parentText" presStyleLbl="node1" presStyleIdx="0" presStyleCnt="3">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3">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3"/>
      <dgm:spPr/>
    </dgm:pt>
    <dgm:pt modelId="{5368F5F0-0155-4F7D-A6DE-89E67052E07A}" type="pres">
      <dgm:prSet presAssocID="{D51BFEAE-B0D4-4920-ADF0-5667C068D592}" presName="parentText" presStyleLbl="node1" presStyleIdx="1" presStyleCnt="3">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3">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3"/>
      <dgm:spPr/>
    </dgm:pt>
    <dgm:pt modelId="{9FC1D00B-6765-46A4-A25C-9D900E050070}" type="pres">
      <dgm:prSet presAssocID="{16BBF1F2-EF18-4932-87FC-1A3AC670B50B}" presName="parentText" presStyleLbl="node1" presStyleIdx="2" presStyleCnt="3">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3">
        <dgm:presLayoutVars>
          <dgm:bulletEnabled val="1"/>
        </dgm:presLayoutVars>
      </dgm:prSet>
      <dgm:spPr/>
    </dgm:pt>
  </dgm:ptLst>
  <dgm:cxnLst>
    <dgm:cxn modelId="{39104D0E-1FEE-4600-8E3F-FA44073B13E1}" type="presOf" srcId="{16BBF1F2-EF18-4932-87FC-1A3AC670B50B}" destId="{9FC1D00B-6765-46A4-A25C-9D900E050070}" srcOrd="1" destOrd="0" presId="urn:microsoft.com/office/officeart/2005/8/layout/list1"/>
    <dgm:cxn modelId="{BEAB3C1A-987A-4C02-A91D-41EFD6BFF284}" type="presOf" srcId="{9BBD28ED-822E-4AAF-9863-41B96A812890}" destId="{15E60A09-B80D-4920-965A-FEC7544B77FC}" srcOrd="0" destOrd="0" presId="urn:microsoft.com/office/officeart/2005/8/layout/list1"/>
    <dgm:cxn modelId="{47DBB11F-554B-4CFE-8674-F8F1A692B9C8}" type="presOf" srcId="{9BBD28ED-822E-4AAF-9863-41B96A812890}" destId="{4764129B-7761-4B95-A03D-502AE032A78A}" srcOrd="1"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A0042052-DEF2-460E-96D6-461A435461E9}" srcId="{33BBCC62-4168-45F7-9B59-3A00B7BD1316}" destId="{D51BFEAE-B0D4-4920-ADF0-5667C068D592}" srcOrd="1" destOrd="0" parTransId="{E73953A9-3C21-4C7A-B7EA-A0F968A4EEEE}" sibTransId="{B4A75EF7-965B-46DA-AB53-32553BAF48B3}"/>
    <dgm:cxn modelId="{956B0386-5F62-4B18-9A15-A14B54A53B4B}" type="presOf" srcId="{16BBF1F2-EF18-4932-87FC-1A3AC670B50B}" destId="{676F595F-2106-4317-A24F-E656B6F86682}" srcOrd="0" destOrd="0" presId="urn:microsoft.com/office/officeart/2005/8/layout/list1"/>
    <dgm:cxn modelId="{F87482A2-8FBA-47C5-87F2-B94E252BB247}" type="presOf" srcId="{33BBCC62-4168-45F7-9B59-3A00B7BD1316}" destId="{A665AF82-8505-4171-BAA9-2174A3D59870}" srcOrd="0" destOrd="0" presId="urn:microsoft.com/office/officeart/2005/8/layout/list1"/>
    <dgm:cxn modelId="{C73C2BB1-6A4D-4C1A-B2F0-441C57CC2D60}" type="presOf" srcId="{D51BFEAE-B0D4-4920-ADF0-5667C068D592}" destId="{09C529E0-36CD-4B46-9FEB-5E228A4543D2}" srcOrd="0"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07FCDFE3-86D5-492A-A2D8-7AE86059F655}" type="presOf" srcId="{D51BFEAE-B0D4-4920-ADF0-5667C068D592}" destId="{5368F5F0-0155-4F7D-A6DE-89E67052E07A}" srcOrd="1" destOrd="0" presId="urn:microsoft.com/office/officeart/2005/8/layout/list1"/>
    <dgm:cxn modelId="{52729AB2-5755-47DF-8D86-F761F190C687}" type="presParOf" srcId="{A665AF82-8505-4171-BAA9-2174A3D59870}" destId="{F27413A5-844A-4287-A424-A551899BCB91}" srcOrd="0" destOrd="0" presId="urn:microsoft.com/office/officeart/2005/8/layout/list1"/>
    <dgm:cxn modelId="{21002F17-75CA-4C4A-A1D6-73BF5E109DAE}" type="presParOf" srcId="{F27413A5-844A-4287-A424-A551899BCB91}" destId="{15E60A09-B80D-4920-965A-FEC7544B77FC}" srcOrd="0" destOrd="0" presId="urn:microsoft.com/office/officeart/2005/8/layout/list1"/>
    <dgm:cxn modelId="{CA2D06DC-E20E-4C3C-957F-6A3B94FE9E09}" type="presParOf" srcId="{F27413A5-844A-4287-A424-A551899BCB91}" destId="{4764129B-7761-4B95-A03D-502AE032A78A}" srcOrd="1" destOrd="0" presId="urn:microsoft.com/office/officeart/2005/8/layout/list1"/>
    <dgm:cxn modelId="{073EB4D6-4284-4CDA-A1CA-214A2524A19A}" type="presParOf" srcId="{A665AF82-8505-4171-BAA9-2174A3D59870}" destId="{5D581533-A251-49EE-8202-8190EC80410A}" srcOrd="1" destOrd="0" presId="urn:microsoft.com/office/officeart/2005/8/layout/list1"/>
    <dgm:cxn modelId="{C3B0D1F0-0CD4-46E8-9537-CC77D87B2BEB}" type="presParOf" srcId="{A665AF82-8505-4171-BAA9-2174A3D59870}" destId="{F758E55E-F9F3-4981-BCEE-5D7BA43DD5DB}" srcOrd="2" destOrd="0" presId="urn:microsoft.com/office/officeart/2005/8/layout/list1"/>
    <dgm:cxn modelId="{40AD1C9E-8C4A-4E35-8508-FA9F09402253}" type="presParOf" srcId="{A665AF82-8505-4171-BAA9-2174A3D59870}" destId="{5C69DA75-0C34-4631-911E-F9FA646AF0AE}" srcOrd="3" destOrd="0" presId="urn:microsoft.com/office/officeart/2005/8/layout/list1"/>
    <dgm:cxn modelId="{C92C8C2D-C1D3-4285-9B37-6BC41BBADB00}" type="presParOf" srcId="{A665AF82-8505-4171-BAA9-2174A3D59870}" destId="{93775101-5B73-45A7-ABB2-94A0AB52997A}" srcOrd="4" destOrd="0" presId="urn:microsoft.com/office/officeart/2005/8/layout/list1"/>
    <dgm:cxn modelId="{8BC6881F-B0B0-48C3-BF50-1490B8F51371}" type="presParOf" srcId="{93775101-5B73-45A7-ABB2-94A0AB52997A}" destId="{09C529E0-36CD-4B46-9FEB-5E228A4543D2}" srcOrd="0" destOrd="0" presId="urn:microsoft.com/office/officeart/2005/8/layout/list1"/>
    <dgm:cxn modelId="{E341C6E3-EA47-4FD4-AE4D-AD3DACF29F5A}" type="presParOf" srcId="{93775101-5B73-45A7-ABB2-94A0AB52997A}" destId="{5368F5F0-0155-4F7D-A6DE-89E67052E07A}" srcOrd="1" destOrd="0" presId="urn:microsoft.com/office/officeart/2005/8/layout/list1"/>
    <dgm:cxn modelId="{C58DE240-B3E3-41C5-92E5-237A170DBC5D}" type="presParOf" srcId="{A665AF82-8505-4171-BAA9-2174A3D59870}" destId="{A9764F67-D3D7-483F-82E4-06F03C778EE5}" srcOrd="5" destOrd="0" presId="urn:microsoft.com/office/officeart/2005/8/layout/list1"/>
    <dgm:cxn modelId="{C552CF75-BB74-4E23-BB78-D3EF5E32265E}" type="presParOf" srcId="{A665AF82-8505-4171-BAA9-2174A3D59870}" destId="{708B0FF5-326D-47CA-8907-B37CB19FA87D}" srcOrd="6" destOrd="0" presId="urn:microsoft.com/office/officeart/2005/8/layout/list1"/>
    <dgm:cxn modelId="{1224EC96-725F-43F2-8365-0A6DFCA12427}" type="presParOf" srcId="{A665AF82-8505-4171-BAA9-2174A3D59870}" destId="{31907D07-1918-4532-917E-01BB0470134F}" srcOrd="7" destOrd="0" presId="urn:microsoft.com/office/officeart/2005/8/layout/list1"/>
    <dgm:cxn modelId="{CFDFDF2A-AE00-4C5A-A567-9DFF862CB57E}" type="presParOf" srcId="{A665AF82-8505-4171-BAA9-2174A3D59870}" destId="{C3318848-BC41-41DE-9B48-AA9AEBF2503C}" srcOrd="8" destOrd="0" presId="urn:microsoft.com/office/officeart/2005/8/layout/list1"/>
    <dgm:cxn modelId="{8A8DA98A-E6BA-4EFA-A476-63EDFB8FE2EE}" type="presParOf" srcId="{C3318848-BC41-41DE-9B48-AA9AEBF2503C}" destId="{676F595F-2106-4317-A24F-E656B6F86682}" srcOrd="0" destOrd="0" presId="urn:microsoft.com/office/officeart/2005/8/layout/list1"/>
    <dgm:cxn modelId="{317B7274-3355-42A5-9FD3-BFD7698A41B6}" type="presParOf" srcId="{C3318848-BC41-41DE-9B48-AA9AEBF2503C}" destId="{9FC1D00B-6765-46A4-A25C-9D900E050070}" srcOrd="1" destOrd="0" presId="urn:microsoft.com/office/officeart/2005/8/layout/list1"/>
    <dgm:cxn modelId="{1E8DF0E9-9EA3-49BB-91D2-114543F6C816}" type="presParOf" srcId="{A665AF82-8505-4171-BAA9-2174A3D59870}" destId="{90B22043-8E45-4F69-80AC-235CDE28B01C}" srcOrd="9" destOrd="0" presId="urn:microsoft.com/office/officeart/2005/8/layout/list1"/>
    <dgm:cxn modelId="{81016AF8-A884-4375-9BE9-456BAAA8BE67}" type="presParOf" srcId="{A665AF82-8505-4171-BAA9-2174A3D59870}" destId="{F183DB9D-272B-4E6D-AB32-80DE8DCC566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CE1D9-C8C8-4631-B6DD-3A0D3BEA801E}" type="doc">
      <dgm:prSet loTypeId="urn:microsoft.com/office/officeart/2005/8/layout/vList2" loCatId="list" qsTypeId="urn:microsoft.com/office/officeart/2005/8/quickstyle/simple3" qsCatId="simple" csTypeId="urn:microsoft.com/office/officeart/2005/8/colors/accent3_3" csCatId="accent3" phldr="1"/>
      <dgm:spPr/>
      <dgm:t>
        <a:bodyPr/>
        <a:lstStyle/>
        <a:p>
          <a:endParaRPr lang="hr-HR"/>
        </a:p>
      </dgm:t>
    </dgm:pt>
    <dgm:pt modelId="{8A2878A6-00B2-49E4-A797-2A26209E7968}">
      <dgm:prSet custT="1"/>
      <dgm:spPr/>
      <dgm:t>
        <a:bodyPr/>
        <a:lstStyle/>
        <a:p>
          <a:pPr marL="266700" indent="-266700">
            <a:buFont typeface="Wingdings" panose="05000000000000000000" pitchFamily="2" charset="2"/>
            <a:buChar char="§"/>
          </a:pPr>
          <a:r>
            <a:rPr lang="de-DE" sz="2400" baseline="0" noProof="0" dirty="0" err="1">
              <a:latin typeface="Helvetica Neue" panose="020B0604020202020204"/>
            </a:rPr>
            <a:t>Vježbajte</a:t>
          </a:r>
          <a:r>
            <a:rPr lang="de-DE" sz="2400" baseline="0" noProof="0" dirty="0">
              <a:latin typeface="Helvetica Neue" panose="020B0604020202020204"/>
            </a:rPr>
            <a:t> pitch </a:t>
          </a:r>
          <a:r>
            <a:rPr lang="de-DE" sz="2400" baseline="0" noProof="0" dirty="0" err="1">
              <a:latin typeface="Helvetica Neue" panose="020B0604020202020204"/>
            </a:rPr>
            <a:t>naglas</a:t>
          </a:r>
          <a:endParaRPr lang="en-GB" sz="2400" baseline="0" noProof="0" dirty="0">
            <a:latin typeface="Helvetica Neue" panose="020B0604020202020204"/>
          </a:endParaRPr>
        </a:p>
      </dgm:t>
    </dgm:pt>
    <dgm:pt modelId="{F16D1403-478E-40DD-9424-AC8047251AB5}" type="parTrans" cxnId="{033EB8D2-516C-4E97-9A1D-CA848EF6D31E}">
      <dgm:prSet/>
      <dgm:spPr/>
      <dgm:t>
        <a:bodyPr/>
        <a:lstStyle/>
        <a:p>
          <a:endParaRPr lang="en-GB" noProof="0">
            <a:latin typeface="Helvetica Neue"/>
          </a:endParaRPr>
        </a:p>
      </dgm:t>
    </dgm:pt>
    <dgm:pt modelId="{B6E4B0D5-DAEF-4D05-A333-B397D333A791}" type="sibTrans" cxnId="{033EB8D2-516C-4E97-9A1D-CA848EF6D31E}">
      <dgm:prSet/>
      <dgm:spPr/>
      <dgm:t>
        <a:bodyPr/>
        <a:lstStyle/>
        <a:p>
          <a:endParaRPr lang="en-GB" noProof="0">
            <a:latin typeface="Helvetica Neue"/>
          </a:endParaRPr>
        </a:p>
      </dgm:t>
    </dgm:pt>
    <dgm:pt modelId="{B2A27238-2AD9-4A64-AD71-DCAF3CBF1391}">
      <dgm:prSet custT="1"/>
      <dgm:spPr/>
      <dgm:t>
        <a:bodyPr/>
        <a:lstStyle/>
        <a:p>
          <a:pPr marL="266700" indent="-266700">
            <a:buFont typeface="Wingdings" panose="05000000000000000000" pitchFamily="2" charset="2"/>
            <a:buChar char="§"/>
          </a:pPr>
          <a:r>
            <a:rPr lang="de-DE" sz="2200" baseline="0" noProof="0" dirty="0">
              <a:latin typeface="Helvetica Neue" panose="020B0604020202020204"/>
            </a:rPr>
            <a:t>Vježbanje naglas pomoći će otkriti ima li pogrešaka ili sadržaja koji nedostaje u prezentaciji.</a:t>
          </a:r>
        </a:p>
      </dgm:t>
    </dgm:pt>
    <dgm:pt modelId="{8F06CF39-7146-49B3-BB0C-D6E33DD5A789}" type="parTrans" cxnId="{B4A11FCE-8E91-4E3F-B84D-1327940800A1}">
      <dgm:prSet/>
      <dgm:spPr/>
      <dgm:t>
        <a:bodyPr/>
        <a:lstStyle/>
        <a:p>
          <a:endParaRPr lang="de-DE"/>
        </a:p>
      </dgm:t>
    </dgm:pt>
    <dgm:pt modelId="{BA6CD8AD-6DBA-4A1C-92E9-E15290D644FA}" type="sibTrans" cxnId="{B4A11FCE-8E91-4E3F-B84D-1327940800A1}">
      <dgm:prSet/>
      <dgm:spPr/>
      <dgm:t>
        <a:bodyPr/>
        <a:lstStyle/>
        <a:p>
          <a:endParaRPr lang="de-DE"/>
        </a:p>
      </dgm:t>
    </dgm:pt>
    <dgm:pt modelId="{1F5615CE-6B54-4499-8A44-480865F6391A}">
      <dgm:prSet custT="1"/>
      <dgm:spPr/>
      <dgm:t>
        <a:bodyPr/>
        <a:lstStyle/>
        <a:p>
          <a:pPr marL="266700" indent="-266700">
            <a:buFont typeface="Wingdings" panose="05000000000000000000" pitchFamily="2" charset="2"/>
            <a:buChar char="§"/>
          </a:pPr>
          <a:r>
            <a:rPr lang="de-DE" sz="2400" baseline="0" noProof="0" dirty="0">
              <a:latin typeface="Helvetica Neue" panose="020B0604020202020204"/>
            </a:rPr>
            <a:t>Probajte u sličnoj situaciji</a:t>
          </a:r>
        </a:p>
      </dgm:t>
    </dgm:pt>
    <dgm:pt modelId="{AFD7E098-CB0A-4DD1-BD12-0B1E31A4D347}" type="parTrans" cxnId="{708FF66B-6557-4918-AD9F-ED0A69AA51E2}">
      <dgm:prSet/>
      <dgm:spPr/>
      <dgm:t>
        <a:bodyPr/>
        <a:lstStyle/>
        <a:p>
          <a:endParaRPr lang="de-DE"/>
        </a:p>
      </dgm:t>
    </dgm:pt>
    <dgm:pt modelId="{48AE783A-6AE8-4040-9BA3-6C9300DFC054}" type="sibTrans" cxnId="{708FF66B-6557-4918-AD9F-ED0A69AA51E2}">
      <dgm:prSet/>
      <dgm:spPr/>
      <dgm:t>
        <a:bodyPr/>
        <a:lstStyle/>
        <a:p>
          <a:endParaRPr lang="de-DE"/>
        </a:p>
      </dgm:t>
    </dgm:pt>
    <dgm:pt modelId="{5999785F-3F7F-4BA1-A10F-020861AB0049}">
      <dgm:prSet custT="1"/>
      <dgm:spPr/>
      <dgm:t>
        <a:bodyPr/>
        <a:lstStyle/>
        <a:p>
          <a:pPr marL="266700" indent="-266700">
            <a:buFont typeface="Wingdings" panose="05000000000000000000" pitchFamily="2" charset="2"/>
            <a:buChar char="§"/>
          </a:pPr>
          <a:r>
            <a:rPr lang="de-DE" sz="2200" baseline="0" noProof="0" dirty="0">
              <a:latin typeface="Helvetica Neue" panose="020B0604020202020204"/>
            </a:rPr>
            <a:t>Pronađite praznu konferencijsku sobu i okupite neke suradnike ili prijatelje i prezentirajte im</a:t>
          </a:r>
        </a:p>
      </dgm:t>
    </dgm:pt>
    <dgm:pt modelId="{34CEE2A6-CFD9-4E85-8426-82C12DA6D138}" type="parTrans" cxnId="{54771450-6E3C-4728-B2D2-4BE291EAB0C7}">
      <dgm:prSet/>
      <dgm:spPr/>
      <dgm:t>
        <a:bodyPr/>
        <a:lstStyle/>
        <a:p>
          <a:endParaRPr lang="de-DE"/>
        </a:p>
      </dgm:t>
    </dgm:pt>
    <dgm:pt modelId="{262DBB86-2F7B-48C7-AA2C-B55358E09038}" type="sibTrans" cxnId="{54771450-6E3C-4728-B2D2-4BE291EAB0C7}">
      <dgm:prSet/>
      <dgm:spPr/>
      <dgm:t>
        <a:bodyPr/>
        <a:lstStyle/>
        <a:p>
          <a:endParaRPr lang="de-DE"/>
        </a:p>
      </dgm:t>
    </dgm:pt>
    <dgm:pt modelId="{DCBF8C36-6818-4E40-8AA6-5B60C457A708}">
      <dgm:prSet custT="1"/>
      <dgm:spPr/>
      <dgm:t>
        <a:bodyPr/>
        <a:lstStyle/>
        <a:p>
          <a:pPr marL="266700" indent="-266700">
            <a:buFont typeface="Wingdings" panose="05000000000000000000" pitchFamily="2" charset="2"/>
            <a:buChar char="§"/>
          </a:pPr>
          <a:r>
            <a:rPr lang="de-DE" sz="2400" baseline="0" noProof="0" dirty="0">
              <a:latin typeface="Helvetica Neue" panose="020B0604020202020204"/>
            </a:rPr>
            <a:t>Koristite ogledalo</a:t>
          </a:r>
        </a:p>
      </dgm:t>
    </dgm:pt>
    <dgm:pt modelId="{82EB936B-44BA-43F8-A3D4-83347347E2C1}" type="parTrans" cxnId="{692A47AB-750F-41F8-AA5C-D02BA97A8517}">
      <dgm:prSet/>
      <dgm:spPr/>
      <dgm:t>
        <a:bodyPr/>
        <a:lstStyle/>
        <a:p>
          <a:endParaRPr lang="de-DE"/>
        </a:p>
      </dgm:t>
    </dgm:pt>
    <dgm:pt modelId="{CF193069-F38B-4CD1-9D05-DEBF476F6DD0}" type="sibTrans" cxnId="{692A47AB-750F-41F8-AA5C-D02BA97A8517}">
      <dgm:prSet/>
      <dgm:spPr/>
      <dgm:t>
        <a:bodyPr/>
        <a:lstStyle/>
        <a:p>
          <a:endParaRPr lang="de-DE"/>
        </a:p>
      </dgm:t>
    </dgm:pt>
    <dgm:pt modelId="{E19B485B-E404-4B88-B850-3CEAF6BABDDB}">
      <dgm:prSet custT="1"/>
      <dgm:spPr/>
      <dgm:t>
        <a:bodyPr/>
        <a:lstStyle/>
        <a:p>
          <a:pPr marL="266700" indent="-266700">
            <a:buFont typeface="Wingdings" panose="05000000000000000000" pitchFamily="2" charset="2"/>
            <a:buChar char="§"/>
          </a:pPr>
          <a:r>
            <a:rPr lang="de-DE" sz="2200" baseline="0" noProof="0" dirty="0">
              <a:latin typeface="Helvetica Neue" panose="020B0604020202020204"/>
            </a:rPr>
            <a:t>Vježbanje pred ogledalom omogućuje vam da vidite sebe tijekom predstavljanja. To vam daje priliku da procijenite svoj govor tijela i napravite promjene.</a:t>
          </a:r>
        </a:p>
      </dgm:t>
    </dgm:pt>
    <dgm:pt modelId="{9A98B5C1-E42C-4D96-8B9C-DBA1E9CC15BB}" type="parTrans" cxnId="{0823BF69-168F-4142-9ED8-FB054A60F6CF}">
      <dgm:prSet/>
      <dgm:spPr/>
      <dgm:t>
        <a:bodyPr/>
        <a:lstStyle/>
        <a:p>
          <a:endParaRPr lang="de-DE"/>
        </a:p>
      </dgm:t>
    </dgm:pt>
    <dgm:pt modelId="{384E029C-3537-4929-8309-6E42F07D4159}" type="sibTrans" cxnId="{0823BF69-168F-4142-9ED8-FB054A60F6CF}">
      <dgm:prSet/>
      <dgm:spPr/>
      <dgm:t>
        <a:bodyPr/>
        <a:lstStyle/>
        <a:p>
          <a:endParaRPr lang="de-DE"/>
        </a:p>
      </dgm:t>
    </dgm:pt>
    <dgm:pt modelId="{6BBB70CB-0CC2-4452-A753-29DC80C215E9}">
      <dgm:prSet custT="1"/>
      <dgm:spPr/>
      <dgm:t>
        <a:bodyPr/>
        <a:lstStyle/>
        <a:p>
          <a:pPr marL="266700" indent="-266700">
            <a:buFont typeface="Wingdings" panose="05000000000000000000" pitchFamily="2" charset="2"/>
            <a:buChar char="§"/>
          </a:pPr>
          <a:r>
            <a:rPr lang="de-DE" sz="2400" baseline="0" noProof="0" dirty="0">
              <a:latin typeface="Helvetica Neue" panose="020B0604020202020204"/>
            </a:rPr>
            <a:t>Snimite govor</a:t>
          </a:r>
        </a:p>
      </dgm:t>
    </dgm:pt>
    <dgm:pt modelId="{3F0D07D9-7DEB-448D-9CD3-F7E356E60D83}" type="parTrans" cxnId="{4AB799DC-A099-43ED-AA7C-8E1DF2896D4D}">
      <dgm:prSet/>
      <dgm:spPr/>
      <dgm:t>
        <a:bodyPr/>
        <a:lstStyle/>
        <a:p>
          <a:endParaRPr lang="de-DE"/>
        </a:p>
      </dgm:t>
    </dgm:pt>
    <dgm:pt modelId="{8F67F613-BF0B-4BDA-A248-AD771E938AAC}" type="sibTrans" cxnId="{4AB799DC-A099-43ED-AA7C-8E1DF2896D4D}">
      <dgm:prSet/>
      <dgm:spPr/>
      <dgm:t>
        <a:bodyPr/>
        <a:lstStyle/>
        <a:p>
          <a:endParaRPr lang="de-DE"/>
        </a:p>
      </dgm:t>
    </dgm:pt>
    <dgm:pt modelId="{4DD6BDBC-550D-4AA0-8F4D-CC4D0B1C3398}">
      <dgm:prSet custT="1"/>
      <dgm:spPr/>
      <dgm:t>
        <a:bodyPr/>
        <a:lstStyle/>
        <a:p>
          <a:pPr marL="266700" indent="-266700">
            <a:buFont typeface="Wingdings" panose="05000000000000000000" pitchFamily="2" charset="2"/>
            <a:buChar char="§"/>
          </a:pPr>
          <a:r>
            <a:rPr lang="de-DE" sz="2200" baseline="0" noProof="0" dirty="0">
              <a:latin typeface="Helvetica Neue" panose="020B0604020202020204"/>
            </a:rPr>
            <a:t>Kada slušate snimljeni govor, lako možete čuti pogreške ili pronaći praznine tamo gdje sadržaj nedostaje.</a:t>
          </a:r>
        </a:p>
      </dgm:t>
    </dgm:pt>
    <dgm:pt modelId="{D81C7A2F-1F66-47C3-A86E-38468532ADD4}" type="parTrans" cxnId="{E30D15CF-E820-4383-B249-7A903C84325E}">
      <dgm:prSet/>
      <dgm:spPr/>
      <dgm:t>
        <a:bodyPr/>
        <a:lstStyle/>
        <a:p>
          <a:endParaRPr lang="de-DE"/>
        </a:p>
      </dgm:t>
    </dgm:pt>
    <dgm:pt modelId="{2EA0593F-7F21-472F-B309-171350C53CC3}" type="sibTrans" cxnId="{E30D15CF-E820-4383-B249-7A903C84325E}">
      <dgm:prSet/>
      <dgm:spPr/>
      <dgm:t>
        <a:bodyPr/>
        <a:lstStyle/>
        <a:p>
          <a:endParaRPr lang="de-DE"/>
        </a:p>
      </dgm:t>
    </dgm:pt>
    <dgm:pt modelId="{A626563C-9A69-427E-B0FC-04C57B19D31D}">
      <dgm:prSet custT="1"/>
      <dgm:spPr/>
      <dgm:t>
        <a:bodyPr/>
        <a:lstStyle/>
        <a:p>
          <a:pPr marL="266700" indent="-266700">
            <a:buFont typeface="Wingdings" panose="05000000000000000000" pitchFamily="2" charset="2"/>
            <a:buChar char="§"/>
          </a:pPr>
          <a:r>
            <a:rPr lang="de-DE" sz="2400" baseline="0" noProof="0" dirty="0">
              <a:latin typeface="Helvetica Neue" panose="020B0604020202020204"/>
            </a:rPr>
            <a:t>Uvježbajte cijeli govor</a:t>
          </a:r>
        </a:p>
      </dgm:t>
    </dgm:pt>
    <dgm:pt modelId="{512256AD-6DB4-43EA-B4E8-C73BD364177E}" type="parTrans" cxnId="{A2B36DAD-F810-4A10-A1C1-3783195CC597}">
      <dgm:prSet/>
      <dgm:spPr/>
      <dgm:t>
        <a:bodyPr/>
        <a:lstStyle/>
        <a:p>
          <a:endParaRPr lang="de-DE"/>
        </a:p>
      </dgm:t>
    </dgm:pt>
    <dgm:pt modelId="{12F0BA45-F384-41C3-B377-48519A61D859}" type="sibTrans" cxnId="{A2B36DAD-F810-4A10-A1C1-3783195CC597}">
      <dgm:prSet/>
      <dgm:spPr/>
      <dgm:t>
        <a:bodyPr/>
        <a:lstStyle/>
        <a:p>
          <a:endParaRPr lang="de-DE"/>
        </a:p>
      </dgm:t>
    </dgm:pt>
    <dgm:pt modelId="{E387CAE9-F2B1-4B5B-983F-D4472A541CEA}">
      <dgm:prSet custT="1"/>
      <dgm:spPr/>
      <dgm:t>
        <a:bodyPr/>
        <a:lstStyle/>
        <a:p>
          <a:pPr marL="266700" indent="-266700">
            <a:buFont typeface="Wingdings" panose="05000000000000000000" pitchFamily="2" charset="2"/>
            <a:buChar char="§"/>
          </a:pPr>
          <a:r>
            <a:rPr lang="pl-PL" sz="2200" baseline="0" noProof="0" dirty="0">
              <a:latin typeface="Arial" panose="020B0604020202020204" pitchFamily="34" charset="0"/>
              <a:cs typeface="Arial" panose="020B0604020202020204" pitchFamily="34" charset="0"/>
            </a:rPr>
            <a:t>Uvježbajte cijeli govor od početka do kraja.</a:t>
          </a:r>
          <a:endParaRPr lang="de-DE" sz="2200" baseline="0" noProof="0" dirty="0">
            <a:latin typeface="Arial" panose="020B0604020202020204" pitchFamily="34" charset="0"/>
            <a:cs typeface="Arial" panose="020B0604020202020204" pitchFamily="34" charset="0"/>
          </a:endParaRPr>
        </a:p>
      </dgm:t>
    </dgm:pt>
    <dgm:pt modelId="{6C7887E9-DA44-4C83-AAF2-048A11B300D7}" type="parTrans" cxnId="{01102C8C-B612-42B6-8805-31CFFA23821F}">
      <dgm:prSet/>
      <dgm:spPr/>
      <dgm:t>
        <a:bodyPr/>
        <a:lstStyle/>
        <a:p>
          <a:endParaRPr lang="de-DE"/>
        </a:p>
      </dgm:t>
    </dgm:pt>
    <dgm:pt modelId="{0412B1E1-B986-42B7-99F6-32CC5E88A0A7}" type="sibTrans" cxnId="{01102C8C-B612-42B6-8805-31CFFA23821F}">
      <dgm:prSet/>
      <dgm:spPr/>
      <dgm:t>
        <a:bodyPr/>
        <a:lstStyle/>
        <a:p>
          <a:endParaRPr lang="de-DE"/>
        </a:p>
      </dgm:t>
    </dgm:pt>
    <dgm:pt modelId="{EB616EA2-9F4B-4051-BC2C-8727ED8D8A15}" type="pres">
      <dgm:prSet presAssocID="{B31CE1D9-C8C8-4631-B6DD-3A0D3BEA801E}" presName="linear" presStyleCnt="0">
        <dgm:presLayoutVars>
          <dgm:animLvl val="lvl"/>
          <dgm:resizeHandles val="exact"/>
        </dgm:presLayoutVars>
      </dgm:prSet>
      <dgm:spPr/>
    </dgm:pt>
    <dgm:pt modelId="{F909BA3C-87A3-4FF1-B920-DF1A80B19357}" type="pres">
      <dgm:prSet presAssocID="{8A2878A6-00B2-49E4-A797-2A26209E7968}" presName="parentText" presStyleLbl="node1" presStyleIdx="0" presStyleCnt="5">
        <dgm:presLayoutVars>
          <dgm:chMax val="0"/>
          <dgm:bulletEnabled val="1"/>
        </dgm:presLayoutVars>
      </dgm:prSet>
      <dgm:spPr/>
    </dgm:pt>
    <dgm:pt modelId="{501CB76D-F5E7-483A-92B2-E3D2D8B01A3F}" type="pres">
      <dgm:prSet presAssocID="{8A2878A6-00B2-49E4-A797-2A26209E7968}" presName="childText" presStyleLbl="revTx" presStyleIdx="0" presStyleCnt="5">
        <dgm:presLayoutVars>
          <dgm:bulletEnabled val="1"/>
        </dgm:presLayoutVars>
      </dgm:prSet>
      <dgm:spPr/>
    </dgm:pt>
    <dgm:pt modelId="{1C87798E-0919-429F-AB2A-E74868DBA899}" type="pres">
      <dgm:prSet presAssocID="{1F5615CE-6B54-4499-8A44-480865F6391A}" presName="parentText" presStyleLbl="node1" presStyleIdx="1" presStyleCnt="5">
        <dgm:presLayoutVars>
          <dgm:chMax val="0"/>
          <dgm:bulletEnabled val="1"/>
        </dgm:presLayoutVars>
      </dgm:prSet>
      <dgm:spPr/>
    </dgm:pt>
    <dgm:pt modelId="{C18E8519-50A3-4EDB-A456-209E55F8B1C2}" type="pres">
      <dgm:prSet presAssocID="{1F5615CE-6B54-4499-8A44-480865F6391A}" presName="childText" presStyleLbl="revTx" presStyleIdx="1" presStyleCnt="5">
        <dgm:presLayoutVars>
          <dgm:bulletEnabled val="1"/>
        </dgm:presLayoutVars>
      </dgm:prSet>
      <dgm:spPr/>
    </dgm:pt>
    <dgm:pt modelId="{0A038AED-F022-4C6A-9F06-E9FA5BFD95AE}" type="pres">
      <dgm:prSet presAssocID="{DCBF8C36-6818-4E40-8AA6-5B60C457A708}" presName="parentText" presStyleLbl="node1" presStyleIdx="2" presStyleCnt="5">
        <dgm:presLayoutVars>
          <dgm:chMax val="0"/>
          <dgm:bulletEnabled val="1"/>
        </dgm:presLayoutVars>
      </dgm:prSet>
      <dgm:spPr/>
    </dgm:pt>
    <dgm:pt modelId="{9F8D564B-4DD6-447C-91B8-FFA1DE3847DE}" type="pres">
      <dgm:prSet presAssocID="{DCBF8C36-6818-4E40-8AA6-5B60C457A708}" presName="childText" presStyleLbl="revTx" presStyleIdx="2" presStyleCnt="5">
        <dgm:presLayoutVars>
          <dgm:bulletEnabled val="1"/>
        </dgm:presLayoutVars>
      </dgm:prSet>
      <dgm:spPr/>
    </dgm:pt>
    <dgm:pt modelId="{655E6493-DE63-47E6-8D09-19387C1D79B0}" type="pres">
      <dgm:prSet presAssocID="{6BBB70CB-0CC2-4452-A753-29DC80C215E9}" presName="parentText" presStyleLbl="node1" presStyleIdx="3" presStyleCnt="5">
        <dgm:presLayoutVars>
          <dgm:chMax val="0"/>
          <dgm:bulletEnabled val="1"/>
        </dgm:presLayoutVars>
      </dgm:prSet>
      <dgm:spPr/>
    </dgm:pt>
    <dgm:pt modelId="{7A4D05E2-ACA0-4495-A30C-381FFF40EEEC}" type="pres">
      <dgm:prSet presAssocID="{6BBB70CB-0CC2-4452-A753-29DC80C215E9}" presName="childText" presStyleLbl="revTx" presStyleIdx="3" presStyleCnt="5">
        <dgm:presLayoutVars>
          <dgm:bulletEnabled val="1"/>
        </dgm:presLayoutVars>
      </dgm:prSet>
      <dgm:spPr/>
    </dgm:pt>
    <dgm:pt modelId="{BEB21985-54D0-463D-A5D3-E9CC2E65E05B}" type="pres">
      <dgm:prSet presAssocID="{A626563C-9A69-427E-B0FC-04C57B19D31D}" presName="parentText" presStyleLbl="node1" presStyleIdx="4" presStyleCnt="5">
        <dgm:presLayoutVars>
          <dgm:chMax val="0"/>
          <dgm:bulletEnabled val="1"/>
        </dgm:presLayoutVars>
      </dgm:prSet>
      <dgm:spPr/>
    </dgm:pt>
    <dgm:pt modelId="{E3764599-C528-430D-AC29-738694726A0F}" type="pres">
      <dgm:prSet presAssocID="{A626563C-9A69-427E-B0FC-04C57B19D31D}" presName="childText" presStyleLbl="revTx" presStyleIdx="4" presStyleCnt="5">
        <dgm:presLayoutVars>
          <dgm:bulletEnabled val="1"/>
        </dgm:presLayoutVars>
      </dgm:prSet>
      <dgm:spPr/>
    </dgm:pt>
  </dgm:ptLst>
  <dgm:cxnLst>
    <dgm:cxn modelId="{312C100B-F825-4E9D-A144-12C6BCA3792B}" type="presOf" srcId="{8A2878A6-00B2-49E4-A797-2A26209E7968}" destId="{F909BA3C-87A3-4FF1-B920-DF1A80B19357}" srcOrd="0" destOrd="0" presId="urn:microsoft.com/office/officeart/2005/8/layout/vList2"/>
    <dgm:cxn modelId="{9C20FB42-EE6F-4CD4-A10C-1901007D5350}" type="presOf" srcId="{A626563C-9A69-427E-B0FC-04C57B19D31D}" destId="{BEB21985-54D0-463D-A5D3-E9CC2E65E05B}" srcOrd="0" destOrd="0" presId="urn:microsoft.com/office/officeart/2005/8/layout/vList2"/>
    <dgm:cxn modelId="{17B6E245-BDA4-4E9E-96CD-885C4A52BB49}" type="presOf" srcId="{5999785F-3F7F-4BA1-A10F-020861AB0049}" destId="{C18E8519-50A3-4EDB-A456-209E55F8B1C2}" srcOrd="0" destOrd="0" presId="urn:microsoft.com/office/officeart/2005/8/layout/vList2"/>
    <dgm:cxn modelId="{0823BF69-168F-4142-9ED8-FB054A60F6CF}" srcId="{DCBF8C36-6818-4E40-8AA6-5B60C457A708}" destId="{E19B485B-E404-4B88-B850-3CEAF6BABDDB}" srcOrd="0" destOrd="0" parTransId="{9A98B5C1-E42C-4D96-8B9C-DBA1E9CC15BB}" sibTransId="{384E029C-3537-4929-8309-6E42F07D4159}"/>
    <dgm:cxn modelId="{708FF66B-6557-4918-AD9F-ED0A69AA51E2}" srcId="{B31CE1D9-C8C8-4631-B6DD-3A0D3BEA801E}" destId="{1F5615CE-6B54-4499-8A44-480865F6391A}" srcOrd="1" destOrd="0" parTransId="{AFD7E098-CB0A-4DD1-BD12-0B1E31A4D347}" sibTransId="{48AE783A-6AE8-4040-9BA3-6C9300DFC054}"/>
    <dgm:cxn modelId="{ABB4066F-743E-49C5-9886-4D9F8C15BC56}" type="presOf" srcId="{B31CE1D9-C8C8-4631-B6DD-3A0D3BEA801E}" destId="{EB616EA2-9F4B-4051-BC2C-8727ED8D8A15}" srcOrd="0" destOrd="0" presId="urn:microsoft.com/office/officeart/2005/8/layout/vList2"/>
    <dgm:cxn modelId="{54771450-6E3C-4728-B2D2-4BE291EAB0C7}" srcId="{1F5615CE-6B54-4499-8A44-480865F6391A}" destId="{5999785F-3F7F-4BA1-A10F-020861AB0049}" srcOrd="0" destOrd="0" parTransId="{34CEE2A6-CFD9-4E85-8426-82C12DA6D138}" sibTransId="{262DBB86-2F7B-48C7-AA2C-B55358E09038}"/>
    <dgm:cxn modelId="{A75C507A-A906-418B-BD70-364D7AA103DB}" type="presOf" srcId="{E387CAE9-F2B1-4B5B-983F-D4472A541CEA}" destId="{E3764599-C528-430D-AC29-738694726A0F}" srcOrd="0" destOrd="0" presId="urn:microsoft.com/office/officeart/2005/8/layout/vList2"/>
    <dgm:cxn modelId="{6DC50E81-D2ED-44F9-BB40-9AE189CCF22F}" type="presOf" srcId="{E19B485B-E404-4B88-B850-3CEAF6BABDDB}" destId="{9F8D564B-4DD6-447C-91B8-FFA1DE3847DE}" srcOrd="0" destOrd="0" presId="urn:microsoft.com/office/officeart/2005/8/layout/vList2"/>
    <dgm:cxn modelId="{01102C8C-B612-42B6-8805-31CFFA23821F}" srcId="{A626563C-9A69-427E-B0FC-04C57B19D31D}" destId="{E387CAE9-F2B1-4B5B-983F-D4472A541CEA}" srcOrd="0" destOrd="0" parTransId="{6C7887E9-DA44-4C83-AAF2-048A11B300D7}" sibTransId="{0412B1E1-B986-42B7-99F6-32CC5E88A0A7}"/>
    <dgm:cxn modelId="{3616D48C-C4AE-488D-829C-F1AD82BFDC69}" type="presOf" srcId="{6BBB70CB-0CC2-4452-A753-29DC80C215E9}" destId="{655E6493-DE63-47E6-8D09-19387C1D79B0}" srcOrd="0" destOrd="0" presId="urn:microsoft.com/office/officeart/2005/8/layout/vList2"/>
    <dgm:cxn modelId="{901DF396-1609-4752-B257-545C1D597E57}" type="presOf" srcId="{1F5615CE-6B54-4499-8A44-480865F6391A}" destId="{1C87798E-0919-429F-AB2A-E74868DBA899}" srcOrd="0" destOrd="0" presId="urn:microsoft.com/office/officeart/2005/8/layout/vList2"/>
    <dgm:cxn modelId="{8C4B5998-8AE4-4CD3-AA28-4970347E44BD}" type="presOf" srcId="{4DD6BDBC-550D-4AA0-8F4D-CC4D0B1C3398}" destId="{7A4D05E2-ACA0-4495-A30C-381FFF40EEEC}" srcOrd="0" destOrd="0" presId="urn:microsoft.com/office/officeart/2005/8/layout/vList2"/>
    <dgm:cxn modelId="{692A47AB-750F-41F8-AA5C-D02BA97A8517}" srcId="{B31CE1D9-C8C8-4631-B6DD-3A0D3BEA801E}" destId="{DCBF8C36-6818-4E40-8AA6-5B60C457A708}" srcOrd="2" destOrd="0" parTransId="{82EB936B-44BA-43F8-A3D4-83347347E2C1}" sibTransId="{CF193069-F38B-4CD1-9D05-DEBF476F6DD0}"/>
    <dgm:cxn modelId="{A2B36DAD-F810-4A10-A1C1-3783195CC597}" srcId="{B31CE1D9-C8C8-4631-B6DD-3A0D3BEA801E}" destId="{A626563C-9A69-427E-B0FC-04C57B19D31D}" srcOrd="4" destOrd="0" parTransId="{512256AD-6DB4-43EA-B4E8-C73BD364177E}" sibTransId="{12F0BA45-F384-41C3-B377-48519A61D859}"/>
    <dgm:cxn modelId="{B4A11FCE-8E91-4E3F-B84D-1327940800A1}" srcId="{8A2878A6-00B2-49E4-A797-2A26209E7968}" destId="{B2A27238-2AD9-4A64-AD71-DCAF3CBF1391}" srcOrd="0" destOrd="0" parTransId="{8F06CF39-7146-49B3-BB0C-D6E33DD5A789}" sibTransId="{BA6CD8AD-6DBA-4A1C-92E9-E15290D644FA}"/>
    <dgm:cxn modelId="{E30D15CF-E820-4383-B249-7A903C84325E}" srcId="{6BBB70CB-0CC2-4452-A753-29DC80C215E9}" destId="{4DD6BDBC-550D-4AA0-8F4D-CC4D0B1C3398}" srcOrd="0" destOrd="0" parTransId="{D81C7A2F-1F66-47C3-A86E-38468532ADD4}" sibTransId="{2EA0593F-7F21-472F-B309-171350C53CC3}"/>
    <dgm:cxn modelId="{5F7CAACF-45FE-4D08-9C0F-3609CA5920F1}" type="presOf" srcId="{DCBF8C36-6818-4E40-8AA6-5B60C457A708}" destId="{0A038AED-F022-4C6A-9F06-E9FA5BFD95AE}" srcOrd="0" destOrd="0" presId="urn:microsoft.com/office/officeart/2005/8/layout/vList2"/>
    <dgm:cxn modelId="{033EB8D2-516C-4E97-9A1D-CA848EF6D31E}" srcId="{B31CE1D9-C8C8-4631-B6DD-3A0D3BEA801E}" destId="{8A2878A6-00B2-49E4-A797-2A26209E7968}" srcOrd="0" destOrd="0" parTransId="{F16D1403-478E-40DD-9424-AC8047251AB5}" sibTransId="{B6E4B0D5-DAEF-4D05-A333-B397D333A791}"/>
    <dgm:cxn modelId="{4AB799DC-A099-43ED-AA7C-8E1DF2896D4D}" srcId="{B31CE1D9-C8C8-4631-B6DD-3A0D3BEA801E}" destId="{6BBB70CB-0CC2-4452-A753-29DC80C215E9}" srcOrd="3" destOrd="0" parTransId="{3F0D07D9-7DEB-448D-9CD3-F7E356E60D83}" sibTransId="{8F67F613-BF0B-4BDA-A248-AD771E938AAC}"/>
    <dgm:cxn modelId="{F0E414E4-21EC-4EDF-9B5D-CB7B5D73F886}" type="presOf" srcId="{B2A27238-2AD9-4A64-AD71-DCAF3CBF1391}" destId="{501CB76D-F5E7-483A-92B2-E3D2D8B01A3F}" srcOrd="0" destOrd="0" presId="urn:microsoft.com/office/officeart/2005/8/layout/vList2"/>
    <dgm:cxn modelId="{CE97A5D1-12C3-451E-8521-5A61E98BC65D}" type="presParOf" srcId="{EB616EA2-9F4B-4051-BC2C-8727ED8D8A15}" destId="{F909BA3C-87A3-4FF1-B920-DF1A80B19357}" srcOrd="0" destOrd="0" presId="urn:microsoft.com/office/officeart/2005/8/layout/vList2"/>
    <dgm:cxn modelId="{D4E2750A-F71C-4616-B66D-22F0CDC4B8F6}" type="presParOf" srcId="{EB616EA2-9F4B-4051-BC2C-8727ED8D8A15}" destId="{501CB76D-F5E7-483A-92B2-E3D2D8B01A3F}" srcOrd="1" destOrd="0" presId="urn:microsoft.com/office/officeart/2005/8/layout/vList2"/>
    <dgm:cxn modelId="{91F6E381-3029-4D8B-A3FF-1B578B211BFF}" type="presParOf" srcId="{EB616EA2-9F4B-4051-BC2C-8727ED8D8A15}" destId="{1C87798E-0919-429F-AB2A-E74868DBA899}" srcOrd="2" destOrd="0" presId="urn:microsoft.com/office/officeart/2005/8/layout/vList2"/>
    <dgm:cxn modelId="{183B9D6C-4A36-4E5D-B784-71995C260224}" type="presParOf" srcId="{EB616EA2-9F4B-4051-BC2C-8727ED8D8A15}" destId="{C18E8519-50A3-4EDB-A456-209E55F8B1C2}" srcOrd="3" destOrd="0" presId="urn:microsoft.com/office/officeart/2005/8/layout/vList2"/>
    <dgm:cxn modelId="{7F323023-6FF2-4F6B-BA57-C54FDC8157E4}" type="presParOf" srcId="{EB616EA2-9F4B-4051-BC2C-8727ED8D8A15}" destId="{0A038AED-F022-4C6A-9F06-E9FA5BFD95AE}" srcOrd="4" destOrd="0" presId="urn:microsoft.com/office/officeart/2005/8/layout/vList2"/>
    <dgm:cxn modelId="{F4ED55E5-2A67-4A91-AF80-84CEDBA89132}" type="presParOf" srcId="{EB616EA2-9F4B-4051-BC2C-8727ED8D8A15}" destId="{9F8D564B-4DD6-447C-91B8-FFA1DE3847DE}" srcOrd="5" destOrd="0" presId="urn:microsoft.com/office/officeart/2005/8/layout/vList2"/>
    <dgm:cxn modelId="{FCE72FC9-717D-4529-B743-AFCD0467E671}" type="presParOf" srcId="{EB616EA2-9F4B-4051-BC2C-8727ED8D8A15}" destId="{655E6493-DE63-47E6-8D09-19387C1D79B0}" srcOrd="6" destOrd="0" presId="urn:microsoft.com/office/officeart/2005/8/layout/vList2"/>
    <dgm:cxn modelId="{410414CA-943B-410C-8799-594541819365}" type="presParOf" srcId="{EB616EA2-9F4B-4051-BC2C-8727ED8D8A15}" destId="{7A4D05E2-ACA0-4495-A30C-381FFF40EEEC}" srcOrd="7" destOrd="0" presId="urn:microsoft.com/office/officeart/2005/8/layout/vList2"/>
    <dgm:cxn modelId="{DC376B5E-799D-4A8C-9A3C-BBF0DF289A0C}" type="presParOf" srcId="{EB616EA2-9F4B-4051-BC2C-8727ED8D8A15}" destId="{BEB21985-54D0-463D-A5D3-E9CC2E65E05B}" srcOrd="8" destOrd="0" presId="urn:microsoft.com/office/officeart/2005/8/layout/vList2"/>
    <dgm:cxn modelId="{F809689F-2DC6-437B-963E-53980435C1C6}" type="presParOf" srcId="{EB616EA2-9F4B-4051-BC2C-8727ED8D8A15}" destId="{E3764599-C528-430D-AC29-738694726A0F}"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93EA8-4B87-44D3-9EB3-DE1A60DCBB75}" type="doc">
      <dgm:prSet loTypeId="urn:microsoft.com/office/officeart/2005/8/layout/hProcess9" loCatId="process" qsTypeId="urn:microsoft.com/office/officeart/2005/8/quickstyle/simple1" qsCatId="simple" csTypeId="urn:microsoft.com/office/officeart/2005/8/colors/accent3_2" csCatId="accent3" phldr="1"/>
      <dgm:spPr/>
    </dgm:pt>
    <dgm:pt modelId="{AA385318-DB56-4089-987F-AE793FE655F4}">
      <dgm:prSet phldrT="[Texto]" custT="1"/>
      <dgm:spPr>
        <a:solidFill>
          <a:srgbClr val="AED633"/>
        </a:solidFill>
      </dgm:spPr>
      <dgm:t>
        <a:bodyPr/>
        <a:lstStyle/>
        <a:p>
          <a:r>
            <a:rPr lang="hr-HR" sz="2200" b="1" noProof="0" dirty="0">
              <a:latin typeface="Arial" panose="020B0604020202020204" pitchFamily="34" charset="0"/>
              <a:cs typeface="Arial" panose="020B0604020202020204" pitchFamily="34" charset="0"/>
            </a:rPr>
            <a:t>Koliko treba trajati prezentacija?</a:t>
          </a:r>
          <a:endParaRPr lang="en-US" sz="2200" b="1" noProof="0" dirty="0">
            <a:latin typeface="Helvetica Neue" panose="020B0604020202020204"/>
            <a:cs typeface="Arial" panose="020B0604020202020204" pitchFamily="34" charset="0"/>
          </a:endParaRPr>
        </a:p>
      </dgm:t>
    </dgm:pt>
    <dgm:pt modelId="{6EE2CCC2-8739-42C4-BBB5-F80036039FA5}" type="parTrans" cxnId="{90783C37-6BBA-48F2-A405-5276ACB289FB}">
      <dgm:prSet/>
      <dgm:spPr/>
      <dgm:t>
        <a:bodyPr/>
        <a:lstStyle/>
        <a:p>
          <a:endParaRPr lang="es-ES" b="1">
            <a:latin typeface="Helvetica Neue" panose="020B0604020202020204"/>
          </a:endParaRPr>
        </a:p>
      </dgm:t>
    </dgm:pt>
    <dgm:pt modelId="{66322B64-8BDC-4BA8-A56A-3D2670080EDB}" type="sibTrans" cxnId="{90783C37-6BBA-48F2-A405-5276ACB289FB}">
      <dgm:prSet/>
      <dgm:spPr/>
      <dgm:t>
        <a:bodyPr/>
        <a:lstStyle/>
        <a:p>
          <a:endParaRPr lang="es-ES" b="1">
            <a:latin typeface="Helvetica Neue" panose="020B0604020202020204"/>
          </a:endParaRPr>
        </a:p>
      </dgm:t>
    </dgm:pt>
    <dgm:pt modelId="{32717159-E2B4-4C2B-809E-942EE39A928B}">
      <dgm:prSet phldrT="[Texto]" custT="1"/>
      <dgm:spPr>
        <a:solidFill>
          <a:srgbClr val="AED633"/>
        </a:solidFill>
      </dgm:spPr>
      <dgm:t>
        <a:bodyPr/>
        <a:lstStyle/>
        <a:p>
          <a:r>
            <a:rPr lang="hr-HR" sz="2200" b="1" noProof="0">
              <a:latin typeface="Arial" panose="020B0604020202020204" pitchFamily="34" charset="0"/>
              <a:cs typeface="Arial" panose="020B0604020202020204" pitchFamily="34" charset="0"/>
            </a:rPr>
            <a:t>Najčešće: 3 minute</a:t>
          </a:r>
          <a:endParaRPr lang="en-US" sz="2200" b="1" noProof="0" dirty="0">
            <a:latin typeface="Arial" panose="020B0604020202020204" pitchFamily="34" charset="0"/>
            <a:cs typeface="Arial" panose="020B0604020202020204" pitchFamily="34" charset="0"/>
          </a:endParaRPr>
        </a:p>
      </dgm:t>
    </dgm:pt>
    <dgm:pt modelId="{C5A10D4A-011C-42BC-A71F-A644D84D31AD}" type="parTrans" cxnId="{B47E87BE-99CB-4EA8-B3DA-A74D97872F4A}">
      <dgm:prSet/>
      <dgm:spPr/>
      <dgm:t>
        <a:bodyPr/>
        <a:lstStyle/>
        <a:p>
          <a:endParaRPr lang="es-ES" b="1">
            <a:latin typeface="Helvetica Neue" panose="020B0604020202020204"/>
          </a:endParaRPr>
        </a:p>
      </dgm:t>
    </dgm:pt>
    <dgm:pt modelId="{2D8D55EF-D366-44AC-8CA3-C7FA166EFD2A}" type="sibTrans" cxnId="{B47E87BE-99CB-4EA8-B3DA-A74D97872F4A}">
      <dgm:prSet/>
      <dgm:spPr/>
      <dgm:t>
        <a:bodyPr/>
        <a:lstStyle/>
        <a:p>
          <a:endParaRPr lang="es-ES" b="1">
            <a:latin typeface="Helvetica Neue" panose="020B0604020202020204"/>
          </a:endParaRPr>
        </a:p>
      </dgm:t>
    </dgm:pt>
    <dgm:pt modelId="{3F19C127-2762-43FE-9282-F1481BEDA78D}">
      <dgm:prSet phldrT="[Texto]" custT="1"/>
      <dgm:spPr>
        <a:solidFill>
          <a:srgbClr val="AED633"/>
        </a:solidFill>
      </dgm:spPr>
      <dgm:t>
        <a:bodyPr/>
        <a:lstStyle/>
        <a:p>
          <a:r>
            <a:rPr lang="hr-HR" sz="2200" b="1" noProof="0" dirty="0">
              <a:latin typeface="Arial" panose="020B0604020202020204" pitchFamily="34" charset="0"/>
              <a:cs typeface="Arial" panose="020B0604020202020204" pitchFamily="34" charset="0"/>
            </a:rPr>
            <a:t>Pripremite se i vježbajte!</a:t>
          </a:r>
          <a:endParaRPr lang="en-US" sz="2200" b="1" noProof="0" dirty="0">
            <a:latin typeface="Arial" panose="020B0604020202020204" pitchFamily="34" charset="0"/>
            <a:cs typeface="Arial" panose="020B0604020202020204" pitchFamily="34" charset="0"/>
          </a:endParaRPr>
        </a:p>
      </dgm:t>
    </dgm:pt>
    <dgm:pt modelId="{A3E93BE2-7BC8-4EA1-A15C-A4B4F226A26D}" type="parTrans" cxnId="{0AC9DB7D-0165-4C36-9A9C-F7F5673FC62F}">
      <dgm:prSet/>
      <dgm:spPr/>
      <dgm:t>
        <a:bodyPr/>
        <a:lstStyle/>
        <a:p>
          <a:endParaRPr lang="hr-HR" b="1"/>
        </a:p>
      </dgm:t>
    </dgm:pt>
    <dgm:pt modelId="{C878BC0C-8DB3-4867-ACA7-F123AAD9BA6C}" type="sibTrans" cxnId="{0AC9DB7D-0165-4C36-9A9C-F7F5673FC62F}">
      <dgm:prSet/>
      <dgm:spPr/>
      <dgm:t>
        <a:bodyPr/>
        <a:lstStyle/>
        <a:p>
          <a:endParaRPr lang="hr-HR" b="1"/>
        </a:p>
      </dgm:t>
    </dgm:pt>
    <dgm:pt modelId="{08248A24-8304-4333-9B77-A009B8B7C9C4}" type="pres">
      <dgm:prSet presAssocID="{83C93EA8-4B87-44D3-9EB3-DE1A60DCBB75}" presName="CompostProcess" presStyleCnt="0">
        <dgm:presLayoutVars>
          <dgm:dir/>
          <dgm:resizeHandles val="exact"/>
        </dgm:presLayoutVars>
      </dgm:prSet>
      <dgm:spPr/>
    </dgm:pt>
    <dgm:pt modelId="{DC0817F1-333D-48C0-8D4E-FDD7D9F195B4}" type="pres">
      <dgm:prSet presAssocID="{83C93EA8-4B87-44D3-9EB3-DE1A60DCBB75}" presName="arrow" presStyleLbl="bgShp" presStyleIdx="0" presStyleCnt="1"/>
      <dgm:spPr>
        <a:solidFill>
          <a:srgbClr val="4D94B7"/>
        </a:solidFill>
      </dgm:spPr>
    </dgm:pt>
    <dgm:pt modelId="{98150F64-3CB8-46F3-A130-EB120BE67C4C}" type="pres">
      <dgm:prSet presAssocID="{83C93EA8-4B87-44D3-9EB3-DE1A60DCBB75}" presName="linearProcess" presStyleCnt="0"/>
      <dgm:spPr/>
    </dgm:pt>
    <dgm:pt modelId="{6E675A96-2730-4593-98C4-39BAF38ACA37}" type="pres">
      <dgm:prSet presAssocID="{AA385318-DB56-4089-987F-AE793FE655F4}" presName="textNode" presStyleLbl="node1" presStyleIdx="0" presStyleCnt="3">
        <dgm:presLayoutVars>
          <dgm:bulletEnabled val="1"/>
        </dgm:presLayoutVars>
      </dgm:prSet>
      <dgm:spPr/>
    </dgm:pt>
    <dgm:pt modelId="{2ECF7F90-8D64-4610-B87D-4356FD0CBCE4}" type="pres">
      <dgm:prSet presAssocID="{66322B64-8BDC-4BA8-A56A-3D2670080EDB}" presName="sibTrans" presStyleCnt="0"/>
      <dgm:spPr/>
    </dgm:pt>
    <dgm:pt modelId="{50528E4B-9F24-4DC8-935C-E0439AC3D78B}" type="pres">
      <dgm:prSet presAssocID="{32717159-E2B4-4C2B-809E-942EE39A928B}" presName="textNode" presStyleLbl="node1" presStyleIdx="1" presStyleCnt="3">
        <dgm:presLayoutVars>
          <dgm:bulletEnabled val="1"/>
        </dgm:presLayoutVars>
      </dgm:prSet>
      <dgm:spPr/>
    </dgm:pt>
    <dgm:pt modelId="{1A25C034-60F2-4588-AED6-7723AF665E42}" type="pres">
      <dgm:prSet presAssocID="{2D8D55EF-D366-44AC-8CA3-C7FA166EFD2A}" presName="sibTrans" presStyleCnt="0"/>
      <dgm:spPr/>
    </dgm:pt>
    <dgm:pt modelId="{5CF2F130-E3BA-481B-899E-D687D6D97B78}" type="pres">
      <dgm:prSet presAssocID="{3F19C127-2762-43FE-9282-F1481BEDA78D}" presName="textNode" presStyleLbl="node1" presStyleIdx="2" presStyleCnt="3">
        <dgm:presLayoutVars>
          <dgm:bulletEnabled val="1"/>
        </dgm:presLayoutVars>
      </dgm:prSet>
      <dgm:spPr/>
    </dgm:pt>
  </dgm:ptLst>
  <dgm:cxnLst>
    <dgm:cxn modelId="{AF972E16-D4A5-4221-A604-214F09819450}" type="presOf" srcId="{3F19C127-2762-43FE-9282-F1481BEDA78D}" destId="{5CF2F130-E3BA-481B-899E-D687D6D97B78}" srcOrd="0" destOrd="0" presId="urn:microsoft.com/office/officeart/2005/8/layout/hProcess9"/>
    <dgm:cxn modelId="{3371B525-E1C6-4E36-993D-4A55B957B266}" type="presOf" srcId="{AA385318-DB56-4089-987F-AE793FE655F4}" destId="{6E675A96-2730-4593-98C4-39BAF38ACA37}" srcOrd="0" destOrd="0" presId="urn:microsoft.com/office/officeart/2005/8/layout/hProcess9"/>
    <dgm:cxn modelId="{90783C37-6BBA-48F2-A405-5276ACB289FB}" srcId="{83C93EA8-4B87-44D3-9EB3-DE1A60DCBB75}" destId="{AA385318-DB56-4089-987F-AE793FE655F4}" srcOrd="0" destOrd="0" parTransId="{6EE2CCC2-8739-42C4-BBB5-F80036039FA5}" sibTransId="{66322B64-8BDC-4BA8-A56A-3D2670080EDB}"/>
    <dgm:cxn modelId="{0AC9DB7D-0165-4C36-9A9C-F7F5673FC62F}" srcId="{83C93EA8-4B87-44D3-9EB3-DE1A60DCBB75}" destId="{3F19C127-2762-43FE-9282-F1481BEDA78D}" srcOrd="2" destOrd="0" parTransId="{A3E93BE2-7BC8-4EA1-A15C-A4B4F226A26D}" sibTransId="{C878BC0C-8DB3-4867-ACA7-F123AAD9BA6C}"/>
    <dgm:cxn modelId="{2E81F4AB-E148-4560-88A7-E9A5C1CE2694}" type="presOf" srcId="{83C93EA8-4B87-44D3-9EB3-DE1A60DCBB75}" destId="{08248A24-8304-4333-9B77-A009B8B7C9C4}" srcOrd="0" destOrd="0" presId="urn:microsoft.com/office/officeart/2005/8/layout/hProcess9"/>
    <dgm:cxn modelId="{B47E87BE-99CB-4EA8-B3DA-A74D97872F4A}" srcId="{83C93EA8-4B87-44D3-9EB3-DE1A60DCBB75}" destId="{32717159-E2B4-4C2B-809E-942EE39A928B}" srcOrd="1" destOrd="0" parTransId="{C5A10D4A-011C-42BC-A71F-A644D84D31AD}" sibTransId="{2D8D55EF-D366-44AC-8CA3-C7FA166EFD2A}"/>
    <dgm:cxn modelId="{ED7918F9-E5F4-4BA4-BF52-3D493E8D1325}" type="presOf" srcId="{32717159-E2B4-4C2B-809E-942EE39A928B}" destId="{50528E4B-9F24-4DC8-935C-E0439AC3D78B}" srcOrd="0" destOrd="0" presId="urn:microsoft.com/office/officeart/2005/8/layout/hProcess9"/>
    <dgm:cxn modelId="{70E42D6D-C9F5-43AC-B71F-A034C0DB60C2}" type="presParOf" srcId="{08248A24-8304-4333-9B77-A009B8B7C9C4}" destId="{DC0817F1-333D-48C0-8D4E-FDD7D9F195B4}" srcOrd="0" destOrd="0" presId="urn:microsoft.com/office/officeart/2005/8/layout/hProcess9"/>
    <dgm:cxn modelId="{93B871C2-407D-4B48-A9E1-00FA206C4AAC}" type="presParOf" srcId="{08248A24-8304-4333-9B77-A009B8B7C9C4}" destId="{98150F64-3CB8-46F3-A130-EB120BE67C4C}" srcOrd="1" destOrd="0" presId="urn:microsoft.com/office/officeart/2005/8/layout/hProcess9"/>
    <dgm:cxn modelId="{7D563F01-9FE6-4BDF-BAB1-F871475397D2}" type="presParOf" srcId="{98150F64-3CB8-46F3-A130-EB120BE67C4C}" destId="{6E675A96-2730-4593-98C4-39BAF38ACA37}" srcOrd="0" destOrd="0" presId="urn:microsoft.com/office/officeart/2005/8/layout/hProcess9"/>
    <dgm:cxn modelId="{3FF2503C-7432-480F-952A-00512AD1B865}" type="presParOf" srcId="{98150F64-3CB8-46F3-A130-EB120BE67C4C}" destId="{2ECF7F90-8D64-4610-B87D-4356FD0CBCE4}" srcOrd="1" destOrd="0" presId="urn:microsoft.com/office/officeart/2005/8/layout/hProcess9"/>
    <dgm:cxn modelId="{2F02E5B8-B401-4B67-9863-AF4DB770B662}" type="presParOf" srcId="{98150F64-3CB8-46F3-A130-EB120BE67C4C}" destId="{50528E4B-9F24-4DC8-935C-E0439AC3D78B}" srcOrd="2" destOrd="0" presId="urn:microsoft.com/office/officeart/2005/8/layout/hProcess9"/>
    <dgm:cxn modelId="{D842CB36-9F73-4672-8080-BD8A314E4C28}" type="presParOf" srcId="{98150F64-3CB8-46F3-A130-EB120BE67C4C}" destId="{1A25C034-60F2-4588-AED6-7723AF665E42}" srcOrd="3" destOrd="0" presId="urn:microsoft.com/office/officeart/2005/8/layout/hProcess9"/>
    <dgm:cxn modelId="{DE19F662-8D93-4D5C-8413-79DD7DE3BA58}" type="presParOf" srcId="{98150F64-3CB8-46F3-A130-EB120BE67C4C}" destId="{5CF2F130-E3BA-481B-899E-D687D6D97B7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4D94B7"/>
        </a:solidFill>
      </dgm:spPr>
      <dgm:t>
        <a:bodyPr/>
        <a:lstStyle/>
        <a:p>
          <a:r>
            <a:rPr lang="en-US" sz="2400" b="1" noProof="0" dirty="0">
              <a:latin typeface="Helvetica Neue"/>
            </a:rPr>
            <a:t>Problem</a:t>
          </a:r>
        </a:p>
      </dgm:t>
    </dgm:pt>
    <dgm:pt modelId="{1CB79019-0CE4-43C8-AF4F-B31A2C6EFD51}" type="parTrans" cxnId="{509D4E3A-3D10-40A0-AB0A-B32E4372CD90}">
      <dgm:prSet/>
      <dgm:spPr/>
      <dgm:t>
        <a:bodyPr/>
        <a:lstStyle/>
        <a:p>
          <a:endParaRPr lang="es-ES">
            <a:latin typeface="Helvetica Neue"/>
          </a:endParaRPr>
        </a:p>
      </dgm:t>
    </dgm:pt>
    <dgm:pt modelId="{BA7815DD-03D0-49E8-A08B-59C65D01C410}" type="sibTrans" cxnId="{509D4E3A-3D10-40A0-AB0A-B32E4372CD90}">
      <dgm:prSet/>
      <dgm:spPr/>
      <dgm:t>
        <a:bodyPr/>
        <a:lstStyle/>
        <a:p>
          <a:endParaRPr lang="es-ES">
            <a:latin typeface="Helvetica Neue"/>
          </a:endParaRPr>
        </a:p>
      </dgm:t>
    </dgm:pt>
    <dgm:pt modelId="{D51BFEAE-B0D4-4920-ADF0-5667C068D592}">
      <dgm:prSet phldrT="[Texto]" custT="1"/>
      <dgm:spPr>
        <a:solidFill>
          <a:srgbClr val="AED633"/>
        </a:solidFill>
      </dgm:spPr>
      <dgm:t>
        <a:bodyPr/>
        <a:lstStyle/>
        <a:p>
          <a:r>
            <a:rPr lang="hr-HR" sz="2400" b="1" noProof="0" dirty="0">
              <a:latin typeface="Helvetica Neue"/>
            </a:rPr>
            <a:t>Rješenje</a:t>
          </a:r>
          <a:endParaRPr lang="en-US" sz="2400" b="1" noProof="0" dirty="0">
            <a:latin typeface="Helvetica Neue"/>
          </a:endParaRPr>
        </a:p>
      </dgm:t>
    </dgm:pt>
    <dgm:pt modelId="{E73953A9-3C21-4C7A-B7EA-A0F968A4EEEE}" type="parTrans" cxnId="{A0042052-DEF2-460E-96D6-461A435461E9}">
      <dgm:prSet/>
      <dgm:spPr/>
      <dgm:t>
        <a:bodyPr/>
        <a:lstStyle/>
        <a:p>
          <a:endParaRPr lang="es-ES">
            <a:latin typeface="Helvetica Neue"/>
          </a:endParaRPr>
        </a:p>
      </dgm:t>
    </dgm:pt>
    <dgm:pt modelId="{B4A75EF7-965B-46DA-AB53-32553BAF48B3}" type="sibTrans" cxnId="{A0042052-DEF2-460E-96D6-461A435461E9}">
      <dgm:prSet/>
      <dgm:spPr/>
      <dgm:t>
        <a:bodyPr/>
        <a:lstStyle/>
        <a:p>
          <a:endParaRPr lang="es-ES">
            <a:latin typeface="Helvetica Neue"/>
          </a:endParaRPr>
        </a:p>
      </dgm:t>
    </dgm:pt>
    <dgm:pt modelId="{16BBF1F2-EF18-4932-87FC-1A3AC670B50B}">
      <dgm:prSet phldrT="[Texto]" custT="1"/>
      <dgm:spPr>
        <a:solidFill>
          <a:srgbClr val="4D94B7"/>
        </a:solidFill>
      </dgm:spPr>
      <dgm:t>
        <a:bodyPr/>
        <a:lstStyle/>
        <a:p>
          <a:r>
            <a:rPr lang="hr-HR" sz="2400" b="1" noProof="0" dirty="0">
              <a:latin typeface="Helvetica Neue"/>
            </a:rPr>
            <a:t>Tržište</a:t>
          </a:r>
          <a:endParaRPr lang="en-US" sz="2400" b="1" noProof="0" dirty="0">
            <a:latin typeface="Helvetica Neue"/>
          </a:endParaRPr>
        </a:p>
      </dgm:t>
    </dgm:pt>
    <dgm:pt modelId="{F4DDC1A2-7161-4520-BC48-4B12FAC6BC9D}" type="parTrans" cxnId="{64697FB5-51CB-44F4-AD4E-C61824595A8A}">
      <dgm:prSet/>
      <dgm:spPr/>
      <dgm:t>
        <a:bodyPr/>
        <a:lstStyle/>
        <a:p>
          <a:endParaRPr lang="es-ES">
            <a:latin typeface="Helvetica Neue"/>
          </a:endParaRPr>
        </a:p>
      </dgm:t>
    </dgm:pt>
    <dgm:pt modelId="{512C4A2E-9CE6-428C-80E0-AAE214BA27E6}" type="sibTrans" cxnId="{64697FB5-51CB-44F4-AD4E-C61824595A8A}">
      <dgm:prSet/>
      <dgm:spPr/>
      <dgm:t>
        <a:bodyPr/>
        <a:lstStyle/>
        <a:p>
          <a:endParaRPr lang="es-ES">
            <a:latin typeface="Helvetica Neue"/>
          </a:endParaRPr>
        </a:p>
      </dgm:t>
    </dgm:pt>
    <dgm:pt modelId="{D2277C4F-E6D5-4BBC-9EC4-4709393724D3}">
      <dgm:prSet phldrT="[Texto]" custT="1"/>
      <dgm:spPr>
        <a:solidFill>
          <a:srgbClr val="AED633"/>
        </a:solidFill>
      </dgm:spPr>
      <dgm:t>
        <a:bodyPr/>
        <a:lstStyle/>
        <a:p>
          <a:r>
            <a:rPr lang="hr-HR" sz="2400" b="1" noProof="0" dirty="0">
              <a:latin typeface="Helvetica Neue"/>
            </a:rPr>
            <a:t>Poslovni model</a:t>
          </a:r>
          <a:endParaRPr lang="en-US" sz="2400" b="1" noProof="0" dirty="0">
            <a:latin typeface="Helvetica Neue"/>
          </a:endParaRPr>
        </a:p>
      </dgm:t>
    </dgm:pt>
    <dgm:pt modelId="{C38309F0-FA05-4894-ACD0-44ABE9AF1A8F}" type="parTrans" cxnId="{F3D90EC3-33A3-427D-845B-99E8A2D2FAE2}">
      <dgm:prSet/>
      <dgm:spPr/>
      <dgm:t>
        <a:bodyPr/>
        <a:lstStyle/>
        <a:p>
          <a:endParaRPr lang="hr-HR">
            <a:latin typeface="Helvetica Neue"/>
          </a:endParaRPr>
        </a:p>
      </dgm:t>
    </dgm:pt>
    <dgm:pt modelId="{FEE8307D-43E2-43EA-A95C-3617457F5026}" type="sibTrans" cxnId="{F3D90EC3-33A3-427D-845B-99E8A2D2FAE2}">
      <dgm:prSet/>
      <dgm:spPr/>
      <dgm:t>
        <a:bodyPr/>
        <a:lstStyle/>
        <a:p>
          <a:endParaRPr lang="hr-HR">
            <a:latin typeface="Helvetica Neue"/>
          </a:endParaRPr>
        </a:p>
      </dgm:t>
    </dgm:pt>
    <dgm:pt modelId="{D15E97C4-066D-4B76-BE33-3DE958625E26}">
      <dgm:prSet phldrT="[Texto]" custT="1"/>
      <dgm:spPr>
        <a:noFill/>
      </dgm:spPr>
      <dgm:t>
        <a:bodyPr/>
        <a:lstStyle/>
        <a:p>
          <a:pPr marL="266700" indent="-266700">
            <a:buFont typeface="Wingdings" panose="05000000000000000000" pitchFamily="2" charset="2"/>
            <a:buChar char="§"/>
          </a:pPr>
          <a:r>
            <a:rPr lang="hr-HR" sz="2400" noProof="0" dirty="0">
              <a:latin typeface="Helvetica Neue"/>
            </a:rPr>
            <a:t>Ispričajte priču koja predstavlja problem i čini ga stvarnim</a:t>
          </a:r>
          <a:endParaRPr lang="en-US" sz="2400" noProof="0" dirty="0">
            <a:latin typeface="Helvetica Neue"/>
          </a:endParaRPr>
        </a:p>
      </dgm:t>
    </dgm:pt>
    <dgm:pt modelId="{78D5F99E-8C56-4AAC-8CE4-F199FC7FA9F1}" type="parTrans" cxnId="{8A97821B-DABD-4A91-B3C8-AA665CEE93F6}">
      <dgm:prSet/>
      <dgm:spPr/>
      <dgm:t>
        <a:bodyPr/>
        <a:lstStyle/>
        <a:p>
          <a:endParaRPr lang="hr-HR">
            <a:latin typeface="Helvetica Neue"/>
          </a:endParaRPr>
        </a:p>
      </dgm:t>
    </dgm:pt>
    <dgm:pt modelId="{22F762FE-D98B-4447-B935-FD1C25A2F4E8}" type="sibTrans" cxnId="{8A97821B-DABD-4A91-B3C8-AA665CEE93F6}">
      <dgm:prSet/>
      <dgm:spPr/>
      <dgm:t>
        <a:bodyPr/>
        <a:lstStyle/>
        <a:p>
          <a:endParaRPr lang="hr-HR">
            <a:latin typeface="Helvetica Neue"/>
          </a:endParaRPr>
        </a:p>
      </dgm:t>
    </dgm:pt>
    <dgm:pt modelId="{581503DB-E7B1-4472-8365-87B2DCDECFF3}">
      <dgm:prSet phldrT="[Texto]" custT="1"/>
      <dgm:spPr>
        <a:noFill/>
      </dgm:spPr>
      <dgm:t>
        <a:bodyPr/>
        <a:lstStyle/>
        <a:p>
          <a:pPr marL="266700" indent="-266700">
            <a:buFont typeface="Wingdings" panose="05000000000000000000" pitchFamily="2" charset="2"/>
            <a:buChar char="§"/>
          </a:pPr>
          <a:r>
            <a:rPr lang="hr-HR" sz="2400" noProof="0" dirty="0">
              <a:latin typeface="Helvetica Neue"/>
            </a:rPr>
            <a:t>Kad se ljudi identificiraju s problemima, oni intuitivno žele rješenja. Objasnite svom šefu što je jedinstveno u vašem rješenju. </a:t>
          </a:r>
          <a:endParaRPr lang="en-US" sz="2400" noProof="0" dirty="0">
            <a:latin typeface="Helvetica Neue"/>
          </a:endParaRPr>
        </a:p>
      </dgm:t>
    </dgm:pt>
    <dgm:pt modelId="{5B2EB55A-CD1C-4F23-B4A2-C55B4A1D3ED8}" type="parTrans" cxnId="{63733B74-EBF4-4870-B6C8-37ACD488D0E9}">
      <dgm:prSet/>
      <dgm:spPr/>
      <dgm:t>
        <a:bodyPr/>
        <a:lstStyle/>
        <a:p>
          <a:endParaRPr lang="hr-HR">
            <a:latin typeface="Helvetica Neue"/>
          </a:endParaRPr>
        </a:p>
      </dgm:t>
    </dgm:pt>
    <dgm:pt modelId="{EF15FDC9-8E93-41DE-8E42-2D8CDFA0F3EB}" type="sibTrans" cxnId="{63733B74-EBF4-4870-B6C8-37ACD488D0E9}">
      <dgm:prSet/>
      <dgm:spPr/>
      <dgm:t>
        <a:bodyPr/>
        <a:lstStyle/>
        <a:p>
          <a:endParaRPr lang="hr-HR">
            <a:latin typeface="Helvetica Neue"/>
          </a:endParaRPr>
        </a:p>
      </dgm:t>
    </dgm:pt>
    <dgm:pt modelId="{9049CF2B-7DAB-4D6F-B938-582DC510DCCA}">
      <dgm:prSet phldrT="[Texto]" custT="1"/>
      <dgm:spPr>
        <a:noFill/>
      </dgm:spPr>
      <dgm:t>
        <a:bodyPr/>
        <a:lstStyle/>
        <a:p>
          <a:pPr marL="266700" indent="-266700">
            <a:buFont typeface="Wingdings" panose="05000000000000000000" pitchFamily="2" charset="2"/>
            <a:buChar char="§"/>
          </a:pPr>
          <a:r>
            <a:rPr lang="hr-HR" sz="2400" b="0" i="0" noProof="0" dirty="0">
              <a:latin typeface="Helvetica Neue"/>
            </a:rPr>
            <a:t>Opišite potrebe ciljanog tržišta i kako ćete ih zadovoljiti</a:t>
          </a:r>
          <a:endParaRPr lang="en-US" sz="2400" noProof="0" dirty="0">
            <a:latin typeface="Helvetica Neue"/>
          </a:endParaRPr>
        </a:p>
      </dgm:t>
    </dgm:pt>
    <dgm:pt modelId="{8E0F9C4A-4FEF-41A6-AD7B-DD872A420A83}" type="parTrans" cxnId="{A9BD5723-08E0-4AD5-A6E3-B5AACD0FE0DE}">
      <dgm:prSet/>
      <dgm:spPr/>
      <dgm:t>
        <a:bodyPr/>
        <a:lstStyle/>
        <a:p>
          <a:endParaRPr lang="hr-HR">
            <a:latin typeface="Helvetica Neue"/>
          </a:endParaRPr>
        </a:p>
      </dgm:t>
    </dgm:pt>
    <dgm:pt modelId="{4434F83C-86DE-4F82-A9DB-6BAAF735AE1C}" type="sibTrans" cxnId="{A9BD5723-08E0-4AD5-A6E3-B5AACD0FE0DE}">
      <dgm:prSet/>
      <dgm:spPr/>
      <dgm:t>
        <a:bodyPr/>
        <a:lstStyle/>
        <a:p>
          <a:endParaRPr lang="hr-HR">
            <a:latin typeface="Helvetica Neue"/>
          </a:endParaRPr>
        </a:p>
      </dgm:t>
    </dgm:pt>
    <dgm:pt modelId="{C46D6887-2817-46B3-8542-AFD031C8BC14}">
      <dgm:prSet phldrT="[Texto]" custT="1"/>
      <dgm:spPr>
        <a:noFill/>
      </dgm:spPr>
      <dgm:t>
        <a:bodyPr/>
        <a:lstStyle/>
        <a:p>
          <a:pPr marL="266700" indent="-266700">
            <a:buFont typeface="Wingdings" panose="05000000000000000000" pitchFamily="2" charset="2"/>
            <a:buChar char="§"/>
          </a:pPr>
          <a:r>
            <a:rPr lang="hr-HR" sz="2400" b="0" i="0" noProof="0" dirty="0">
              <a:latin typeface="Helvetica Neue"/>
            </a:rPr>
            <a:t>Koji je način distribucije proizvoda na ciljno tržište? Kako ćete generirati prihod svom šefu?</a:t>
          </a:r>
          <a:endParaRPr lang="en-US" sz="2400" noProof="0" dirty="0">
            <a:latin typeface="Helvetica Neue"/>
          </a:endParaRPr>
        </a:p>
      </dgm:t>
    </dgm:pt>
    <dgm:pt modelId="{DCB56AF5-84BF-4202-8055-A0528D3DE01D}" type="parTrans" cxnId="{6F27D2F3-2F34-40FE-B329-44A3732E68B3}">
      <dgm:prSet/>
      <dgm:spPr/>
      <dgm:t>
        <a:bodyPr/>
        <a:lstStyle/>
        <a:p>
          <a:endParaRPr lang="hr-HR">
            <a:latin typeface="Helvetica Neue"/>
          </a:endParaRPr>
        </a:p>
      </dgm:t>
    </dgm:pt>
    <dgm:pt modelId="{00CC7CF7-8129-4F28-B6B0-A90641A72D0D}" type="sibTrans" cxnId="{6F27D2F3-2F34-40FE-B329-44A3732E68B3}">
      <dgm:prSet/>
      <dgm:spPr/>
      <dgm:t>
        <a:bodyPr/>
        <a:lstStyle/>
        <a:p>
          <a:endParaRPr lang="hr-HR">
            <a:latin typeface="Helvetica Neue"/>
          </a:endParaRPr>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4"/>
      <dgm:spPr/>
    </dgm:pt>
    <dgm:pt modelId="{4764129B-7761-4B95-A03D-502AE032A78A}" type="pres">
      <dgm:prSet presAssocID="{9BBD28ED-822E-4AAF-9863-41B96A812890}" presName="parentText" presStyleLbl="node1" presStyleIdx="0" presStyleCnt="4">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4">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4"/>
      <dgm:spPr/>
    </dgm:pt>
    <dgm:pt modelId="{5368F5F0-0155-4F7D-A6DE-89E67052E07A}" type="pres">
      <dgm:prSet presAssocID="{D51BFEAE-B0D4-4920-ADF0-5667C068D592}" presName="parentText" presStyleLbl="node1" presStyleIdx="1" presStyleCnt="4">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4">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4"/>
      <dgm:spPr/>
    </dgm:pt>
    <dgm:pt modelId="{9FC1D00B-6765-46A4-A25C-9D900E050070}" type="pres">
      <dgm:prSet presAssocID="{16BBF1F2-EF18-4932-87FC-1A3AC670B50B}" presName="parentText" presStyleLbl="node1" presStyleIdx="2" presStyleCnt="4">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4">
        <dgm:presLayoutVars>
          <dgm:bulletEnabled val="1"/>
        </dgm:presLayoutVars>
      </dgm:prSet>
      <dgm:spPr/>
    </dgm:pt>
    <dgm:pt modelId="{3C0C71B7-97AC-489A-B0C1-83BC584317C5}" type="pres">
      <dgm:prSet presAssocID="{512C4A2E-9CE6-428C-80E0-AAE214BA27E6}" presName="spaceBetweenRectangles" presStyleCnt="0"/>
      <dgm:spPr/>
    </dgm:pt>
    <dgm:pt modelId="{115C9D2D-7F77-4242-8159-8E0D9E0128E6}" type="pres">
      <dgm:prSet presAssocID="{D2277C4F-E6D5-4BBC-9EC4-4709393724D3}" presName="parentLin" presStyleCnt="0"/>
      <dgm:spPr/>
    </dgm:pt>
    <dgm:pt modelId="{9CD6FA13-0B1A-416D-B389-E5702C0F3E71}" type="pres">
      <dgm:prSet presAssocID="{D2277C4F-E6D5-4BBC-9EC4-4709393724D3}" presName="parentLeftMargin" presStyleLbl="node1" presStyleIdx="2" presStyleCnt="4"/>
      <dgm:spPr/>
    </dgm:pt>
    <dgm:pt modelId="{4083816D-21CC-4D1E-965F-2563A7792144}" type="pres">
      <dgm:prSet presAssocID="{D2277C4F-E6D5-4BBC-9EC4-4709393724D3}" presName="parentText" presStyleLbl="node1" presStyleIdx="3" presStyleCnt="4">
        <dgm:presLayoutVars>
          <dgm:chMax val="0"/>
          <dgm:bulletEnabled val="1"/>
        </dgm:presLayoutVars>
      </dgm:prSet>
      <dgm:spPr/>
    </dgm:pt>
    <dgm:pt modelId="{E154AB47-96BC-4D3B-BDE1-0EAFD668F07D}" type="pres">
      <dgm:prSet presAssocID="{D2277C4F-E6D5-4BBC-9EC4-4709393724D3}" presName="negativeSpace" presStyleCnt="0"/>
      <dgm:spPr/>
    </dgm:pt>
    <dgm:pt modelId="{045E86BA-17E8-4D2B-B072-D10E91B9F89A}" type="pres">
      <dgm:prSet presAssocID="{D2277C4F-E6D5-4BBC-9EC4-4709393724D3}" presName="childText" presStyleLbl="conFgAcc1" presStyleIdx="3" presStyleCnt="4">
        <dgm:presLayoutVars>
          <dgm:bulletEnabled val="1"/>
        </dgm:presLayoutVars>
      </dgm:prSet>
      <dgm:spPr/>
    </dgm:pt>
  </dgm:ptLst>
  <dgm:cxnLst>
    <dgm:cxn modelId="{8911F20E-090C-412E-8AE7-4A4605C3EA1F}" type="presOf" srcId="{D51BFEAE-B0D4-4920-ADF0-5667C068D592}" destId="{5368F5F0-0155-4F7D-A6DE-89E67052E07A}" srcOrd="1" destOrd="0" presId="urn:microsoft.com/office/officeart/2005/8/layout/list1"/>
    <dgm:cxn modelId="{5A43C814-EB7E-458D-9E00-6600FD59C9F7}" type="presOf" srcId="{9049CF2B-7DAB-4D6F-B938-582DC510DCCA}" destId="{F183DB9D-272B-4E6D-AB32-80DE8DCC5669}" srcOrd="0" destOrd="0" presId="urn:microsoft.com/office/officeart/2005/8/layout/list1"/>
    <dgm:cxn modelId="{8A97821B-DABD-4A91-B3C8-AA665CEE93F6}" srcId="{9BBD28ED-822E-4AAF-9863-41B96A812890}" destId="{D15E97C4-066D-4B76-BE33-3DE958625E26}" srcOrd="0" destOrd="0" parTransId="{78D5F99E-8C56-4AAC-8CE4-F199FC7FA9F1}" sibTransId="{22F762FE-D98B-4447-B935-FD1C25A2F4E8}"/>
    <dgm:cxn modelId="{A9BD5723-08E0-4AD5-A6E3-B5AACD0FE0DE}" srcId="{16BBF1F2-EF18-4932-87FC-1A3AC670B50B}" destId="{9049CF2B-7DAB-4D6F-B938-582DC510DCCA}" srcOrd="0" destOrd="0" parTransId="{8E0F9C4A-4FEF-41A6-AD7B-DD872A420A83}" sibTransId="{4434F83C-86DE-4F82-A9DB-6BAAF735AE1C}"/>
    <dgm:cxn modelId="{106B5926-889D-4756-94A4-4051C75E398B}" type="presOf" srcId="{9BBD28ED-822E-4AAF-9863-41B96A812890}" destId="{15E60A09-B80D-4920-965A-FEC7544B77FC}" srcOrd="0" destOrd="0" presId="urn:microsoft.com/office/officeart/2005/8/layout/list1"/>
    <dgm:cxn modelId="{AC049728-449E-4A73-BBEC-6EAD5C1D6B4F}" type="presOf" srcId="{16BBF1F2-EF18-4932-87FC-1A3AC670B50B}" destId="{676F595F-2106-4317-A24F-E656B6F86682}" srcOrd="0" destOrd="0" presId="urn:microsoft.com/office/officeart/2005/8/layout/list1"/>
    <dgm:cxn modelId="{85E64134-ED34-4EEF-B059-749A6600A63C}" type="presOf" srcId="{D51BFEAE-B0D4-4920-ADF0-5667C068D592}" destId="{09C529E0-36CD-4B46-9FEB-5E228A4543D2}" srcOrd="0"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924F4F5B-01C5-4D92-8BF7-6B3A010486EB}" type="presOf" srcId="{16BBF1F2-EF18-4932-87FC-1A3AC670B50B}" destId="{9FC1D00B-6765-46A4-A25C-9D900E050070}" srcOrd="1" destOrd="0" presId="urn:microsoft.com/office/officeart/2005/8/layout/list1"/>
    <dgm:cxn modelId="{35ED4E43-1057-4149-9529-E347EF935D04}" type="presOf" srcId="{D15E97C4-066D-4B76-BE33-3DE958625E26}" destId="{F758E55E-F9F3-4981-BCEE-5D7BA43DD5DB}" srcOrd="0" destOrd="0" presId="urn:microsoft.com/office/officeart/2005/8/layout/list1"/>
    <dgm:cxn modelId="{A0042052-DEF2-460E-96D6-461A435461E9}" srcId="{33BBCC62-4168-45F7-9B59-3A00B7BD1316}" destId="{D51BFEAE-B0D4-4920-ADF0-5667C068D592}" srcOrd="1" destOrd="0" parTransId="{E73953A9-3C21-4C7A-B7EA-A0F968A4EEEE}" sibTransId="{B4A75EF7-965B-46DA-AB53-32553BAF48B3}"/>
    <dgm:cxn modelId="{63733B74-EBF4-4870-B6C8-37ACD488D0E9}" srcId="{D51BFEAE-B0D4-4920-ADF0-5667C068D592}" destId="{581503DB-E7B1-4472-8365-87B2DCDECFF3}" srcOrd="0" destOrd="0" parTransId="{5B2EB55A-CD1C-4F23-B4A2-C55B4A1D3ED8}" sibTransId="{EF15FDC9-8E93-41DE-8E42-2D8CDFA0F3EB}"/>
    <dgm:cxn modelId="{FE0D87A6-35F5-4723-9215-AD9C804F9E0C}" type="presOf" srcId="{D2277C4F-E6D5-4BBC-9EC4-4709393724D3}" destId="{4083816D-21CC-4D1E-965F-2563A7792144}" srcOrd="1" destOrd="0" presId="urn:microsoft.com/office/officeart/2005/8/layout/list1"/>
    <dgm:cxn modelId="{ABA792AB-901F-44C4-98DF-00A458A08913}" type="presOf" srcId="{9BBD28ED-822E-4AAF-9863-41B96A812890}" destId="{4764129B-7761-4B95-A03D-502AE032A78A}" srcOrd="1" destOrd="0" presId="urn:microsoft.com/office/officeart/2005/8/layout/list1"/>
    <dgm:cxn modelId="{527039AE-9A32-4DED-BCF0-3EC9B8B2E508}" type="presOf" srcId="{C46D6887-2817-46B3-8542-AFD031C8BC14}" destId="{045E86BA-17E8-4D2B-B072-D10E91B9F89A}" srcOrd="0"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9D8BD7C0-480F-4DF6-9984-704345B58505}" type="presOf" srcId="{D2277C4F-E6D5-4BBC-9EC4-4709393724D3}" destId="{9CD6FA13-0B1A-416D-B389-E5702C0F3E71}" srcOrd="0" destOrd="0" presId="urn:microsoft.com/office/officeart/2005/8/layout/list1"/>
    <dgm:cxn modelId="{F3D90EC3-33A3-427D-845B-99E8A2D2FAE2}" srcId="{33BBCC62-4168-45F7-9B59-3A00B7BD1316}" destId="{D2277C4F-E6D5-4BBC-9EC4-4709393724D3}" srcOrd="3" destOrd="0" parTransId="{C38309F0-FA05-4894-ACD0-44ABE9AF1A8F}" sibTransId="{FEE8307D-43E2-43EA-A95C-3617457F5026}"/>
    <dgm:cxn modelId="{B314F0EB-0B51-4FED-8534-2A3CAEDAEF08}" type="presOf" srcId="{33BBCC62-4168-45F7-9B59-3A00B7BD1316}" destId="{A665AF82-8505-4171-BAA9-2174A3D59870}" srcOrd="0" destOrd="0" presId="urn:microsoft.com/office/officeart/2005/8/layout/list1"/>
    <dgm:cxn modelId="{6F27D2F3-2F34-40FE-B329-44A3732E68B3}" srcId="{D2277C4F-E6D5-4BBC-9EC4-4709393724D3}" destId="{C46D6887-2817-46B3-8542-AFD031C8BC14}" srcOrd="0" destOrd="0" parTransId="{DCB56AF5-84BF-4202-8055-A0528D3DE01D}" sibTransId="{00CC7CF7-8129-4F28-B6B0-A90641A72D0D}"/>
    <dgm:cxn modelId="{735565F9-C531-449F-AF16-03399789AE61}" type="presOf" srcId="{581503DB-E7B1-4472-8365-87B2DCDECFF3}" destId="{708B0FF5-326D-47CA-8907-B37CB19FA87D}" srcOrd="0" destOrd="0" presId="urn:microsoft.com/office/officeart/2005/8/layout/list1"/>
    <dgm:cxn modelId="{354C5FAB-EB6A-47B0-9BDE-F60751088E25}" type="presParOf" srcId="{A665AF82-8505-4171-BAA9-2174A3D59870}" destId="{F27413A5-844A-4287-A424-A551899BCB91}" srcOrd="0" destOrd="0" presId="urn:microsoft.com/office/officeart/2005/8/layout/list1"/>
    <dgm:cxn modelId="{FDC75DFF-0FB0-4129-898E-6866745B16A5}" type="presParOf" srcId="{F27413A5-844A-4287-A424-A551899BCB91}" destId="{15E60A09-B80D-4920-965A-FEC7544B77FC}" srcOrd="0" destOrd="0" presId="urn:microsoft.com/office/officeart/2005/8/layout/list1"/>
    <dgm:cxn modelId="{913CA466-67EC-40D5-BCFA-4F5E0CBF6E98}" type="presParOf" srcId="{F27413A5-844A-4287-A424-A551899BCB91}" destId="{4764129B-7761-4B95-A03D-502AE032A78A}" srcOrd="1" destOrd="0" presId="urn:microsoft.com/office/officeart/2005/8/layout/list1"/>
    <dgm:cxn modelId="{F755C125-1C37-44D8-BA41-A57B5A9FA4F2}" type="presParOf" srcId="{A665AF82-8505-4171-BAA9-2174A3D59870}" destId="{5D581533-A251-49EE-8202-8190EC80410A}" srcOrd="1" destOrd="0" presId="urn:microsoft.com/office/officeart/2005/8/layout/list1"/>
    <dgm:cxn modelId="{AD09EDC7-2E66-4522-BCA6-1F3380752BD0}" type="presParOf" srcId="{A665AF82-8505-4171-BAA9-2174A3D59870}" destId="{F758E55E-F9F3-4981-BCEE-5D7BA43DD5DB}" srcOrd="2" destOrd="0" presId="urn:microsoft.com/office/officeart/2005/8/layout/list1"/>
    <dgm:cxn modelId="{BA5753C9-6283-4353-A736-49C9CAD69333}" type="presParOf" srcId="{A665AF82-8505-4171-BAA9-2174A3D59870}" destId="{5C69DA75-0C34-4631-911E-F9FA646AF0AE}" srcOrd="3" destOrd="0" presId="urn:microsoft.com/office/officeart/2005/8/layout/list1"/>
    <dgm:cxn modelId="{0C964C3D-59D3-4F8F-875A-050468E51190}" type="presParOf" srcId="{A665AF82-8505-4171-BAA9-2174A3D59870}" destId="{93775101-5B73-45A7-ABB2-94A0AB52997A}" srcOrd="4" destOrd="0" presId="urn:microsoft.com/office/officeart/2005/8/layout/list1"/>
    <dgm:cxn modelId="{157EB70E-DCD3-43AD-87E7-8C4AE79197E4}" type="presParOf" srcId="{93775101-5B73-45A7-ABB2-94A0AB52997A}" destId="{09C529E0-36CD-4B46-9FEB-5E228A4543D2}" srcOrd="0" destOrd="0" presId="urn:microsoft.com/office/officeart/2005/8/layout/list1"/>
    <dgm:cxn modelId="{07C10147-05F5-4B16-9F5A-2AB311743B82}" type="presParOf" srcId="{93775101-5B73-45A7-ABB2-94A0AB52997A}" destId="{5368F5F0-0155-4F7D-A6DE-89E67052E07A}" srcOrd="1" destOrd="0" presId="urn:microsoft.com/office/officeart/2005/8/layout/list1"/>
    <dgm:cxn modelId="{6853AB64-F59B-4C0E-817B-5A27F1253898}" type="presParOf" srcId="{A665AF82-8505-4171-BAA9-2174A3D59870}" destId="{A9764F67-D3D7-483F-82E4-06F03C778EE5}" srcOrd="5" destOrd="0" presId="urn:microsoft.com/office/officeart/2005/8/layout/list1"/>
    <dgm:cxn modelId="{23127F06-14ED-476F-B964-4085E94E2971}" type="presParOf" srcId="{A665AF82-8505-4171-BAA9-2174A3D59870}" destId="{708B0FF5-326D-47CA-8907-B37CB19FA87D}" srcOrd="6" destOrd="0" presId="urn:microsoft.com/office/officeart/2005/8/layout/list1"/>
    <dgm:cxn modelId="{A2A47887-D3CB-41FC-AAED-90372FB49FC7}" type="presParOf" srcId="{A665AF82-8505-4171-BAA9-2174A3D59870}" destId="{31907D07-1918-4532-917E-01BB0470134F}" srcOrd="7" destOrd="0" presId="urn:microsoft.com/office/officeart/2005/8/layout/list1"/>
    <dgm:cxn modelId="{E716382D-5C2E-4AEB-81E3-0D0D54072C9F}" type="presParOf" srcId="{A665AF82-8505-4171-BAA9-2174A3D59870}" destId="{C3318848-BC41-41DE-9B48-AA9AEBF2503C}" srcOrd="8" destOrd="0" presId="urn:microsoft.com/office/officeart/2005/8/layout/list1"/>
    <dgm:cxn modelId="{13089E78-80FB-4C8B-99A6-8320C0C857AE}" type="presParOf" srcId="{C3318848-BC41-41DE-9B48-AA9AEBF2503C}" destId="{676F595F-2106-4317-A24F-E656B6F86682}" srcOrd="0" destOrd="0" presId="urn:microsoft.com/office/officeart/2005/8/layout/list1"/>
    <dgm:cxn modelId="{9E4C889A-5017-4EB9-8CC8-5FDD4E02432F}" type="presParOf" srcId="{C3318848-BC41-41DE-9B48-AA9AEBF2503C}" destId="{9FC1D00B-6765-46A4-A25C-9D900E050070}" srcOrd="1" destOrd="0" presId="urn:microsoft.com/office/officeart/2005/8/layout/list1"/>
    <dgm:cxn modelId="{244FC83D-865B-483F-B752-E589AB1B74AF}" type="presParOf" srcId="{A665AF82-8505-4171-BAA9-2174A3D59870}" destId="{90B22043-8E45-4F69-80AC-235CDE28B01C}" srcOrd="9" destOrd="0" presId="urn:microsoft.com/office/officeart/2005/8/layout/list1"/>
    <dgm:cxn modelId="{5E71284D-7072-4632-B3EB-ADCCBB9FC065}" type="presParOf" srcId="{A665AF82-8505-4171-BAA9-2174A3D59870}" destId="{F183DB9D-272B-4E6D-AB32-80DE8DCC5669}" srcOrd="10" destOrd="0" presId="urn:microsoft.com/office/officeart/2005/8/layout/list1"/>
    <dgm:cxn modelId="{631962CA-0540-4CE7-89E3-0D6E2F42BDF3}" type="presParOf" srcId="{A665AF82-8505-4171-BAA9-2174A3D59870}" destId="{3C0C71B7-97AC-489A-B0C1-83BC584317C5}" srcOrd="11" destOrd="0" presId="urn:microsoft.com/office/officeart/2005/8/layout/list1"/>
    <dgm:cxn modelId="{3AB01EEB-83AC-47AE-8625-B89E08570E47}" type="presParOf" srcId="{A665AF82-8505-4171-BAA9-2174A3D59870}" destId="{115C9D2D-7F77-4242-8159-8E0D9E0128E6}" srcOrd="12" destOrd="0" presId="urn:microsoft.com/office/officeart/2005/8/layout/list1"/>
    <dgm:cxn modelId="{2924943C-0631-4308-B80A-8A7A1133447E}" type="presParOf" srcId="{115C9D2D-7F77-4242-8159-8E0D9E0128E6}" destId="{9CD6FA13-0B1A-416D-B389-E5702C0F3E71}" srcOrd="0" destOrd="0" presId="urn:microsoft.com/office/officeart/2005/8/layout/list1"/>
    <dgm:cxn modelId="{2981A59A-6445-4E76-AD50-B89736291F22}" type="presParOf" srcId="{115C9D2D-7F77-4242-8159-8E0D9E0128E6}" destId="{4083816D-21CC-4D1E-965F-2563A7792144}" srcOrd="1" destOrd="0" presId="urn:microsoft.com/office/officeart/2005/8/layout/list1"/>
    <dgm:cxn modelId="{AF0FE9DC-2320-4A56-A2F5-781584A29B3D}" type="presParOf" srcId="{A665AF82-8505-4171-BAA9-2174A3D59870}" destId="{E154AB47-96BC-4D3B-BDE1-0EAFD668F07D}" srcOrd="13" destOrd="0" presId="urn:microsoft.com/office/officeart/2005/8/layout/list1"/>
    <dgm:cxn modelId="{937B8B92-5745-41BC-A487-DFDF5A200564}" type="presParOf" srcId="{A665AF82-8505-4171-BAA9-2174A3D59870}" destId="{045E86BA-17E8-4D2B-B072-D10E91B9F89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1E1EBF-B032-4B83-AD56-9A9299F056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7D6F2FF2-0079-4E6E-AE93-A6178C7AE806}">
      <dgm:prSet custT="1"/>
      <dgm:spPr>
        <a:solidFill>
          <a:srgbClr val="AED633"/>
        </a:solidFill>
      </dgm:spPr>
      <dgm:t>
        <a:bodyPr/>
        <a:lstStyle/>
        <a:p>
          <a:pPr algn="ctr"/>
          <a:r>
            <a:rPr lang="hr-HR" sz="2200" b="1" noProof="0" dirty="0">
              <a:latin typeface="Arial" panose="020B0604020202020204" pitchFamily="34" charset="0"/>
              <a:cs typeface="Arial" panose="020B0604020202020204" pitchFamily="34" charset="0"/>
            </a:rPr>
            <a:t>Kontroliranjem govora tijela šaljite pozitivne poruke svom šefu</a:t>
          </a:r>
          <a:endParaRPr lang="en-US" sz="2200" b="1" noProof="0" dirty="0">
            <a:latin typeface="Arial" panose="020B0604020202020204" pitchFamily="34" charset="0"/>
            <a:cs typeface="Arial" panose="020B0604020202020204" pitchFamily="34" charset="0"/>
          </a:endParaRPr>
        </a:p>
      </dgm:t>
    </dgm:pt>
    <dgm:pt modelId="{25C62054-91CD-486C-BEC0-6BB201B6139B}" type="parTrans" cxnId="{BC5E1382-4A40-45D2-8798-152328945F96}">
      <dgm:prSet/>
      <dgm:spPr/>
      <dgm:t>
        <a:bodyPr/>
        <a:lstStyle/>
        <a:p>
          <a:endParaRPr lang="hr-HR" sz="2400">
            <a:latin typeface="Helvetica Neue"/>
          </a:endParaRPr>
        </a:p>
      </dgm:t>
    </dgm:pt>
    <dgm:pt modelId="{B773214D-6F62-41B7-8C35-B9CD72F37F81}" type="sibTrans" cxnId="{BC5E1382-4A40-45D2-8798-152328945F96}">
      <dgm:prSet/>
      <dgm:spPr/>
      <dgm:t>
        <a:bodyPr/>
        <a:lstStyle/>
        <a:p>
          <a:endParaRPr lang="hr-HR" sz="2400">
            <a:latin typeface="Helvetica Neue"/>
          </a:endParaRPr>
        </a:p>
      </dgm:t>
    </dgm:pt>
    <dgm:pt modelId="{56D0750B-63DC-4984-B8B7-F49D4AC6C9D4}">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hr-HR" sz="2200" dirty="0">
              <a:latin typeface="Arial" panose="020B0604020202020204" pitchFamily="34" charset="0"/>
              <a:cs typeface="Arial" panose="020B0604020202020204" pitchFamily="34" charset="0"/>
            </a:rPr>
            <a:t>imati samouvjereno držanje</a:t>
          </a:r>
          <a:endParaRPr lang="en-US" sz="2200" noProof="0" dirty="0">
            <a:latin typeface="Arial" panose="020B0604020202020204" pitchFamily="34" charset="0"/>
            <a:cs typeface="Arial" panose="020B0604020202020204" pitchFamily="34" charset="0"/>
          </a:endParaRPr>
        </a:p>
      </dgm:t>
    </dgm:pt>
    <dgm:pt modelId="{E5ABACAA-49CE-4620-B526-F036F3DD2DE1}" type="parTrans" cxnId="{8EF11BD9-6134-4E2E-BBA4-095BCDC457D5}">
      <dgm:prSet/>
      <dgm:spPr/>
      <dgm:t>
        <a:bodyPr/>
        <a:lstStyle/>
        <a:p>
          <a:endParaRPr lang="hr-HR" sz="2400">
            <a:latin typeface="Helvetica Neue"/>
          </a:endParaRPr>
        </a:p>
      </dgm:t>
    </dgm:pt>
    <dgm:pt modelId="{8CFCD4B0-AA61-41C7-816D-0C28D0CFFC58}" type="sibTrans" cxnId="{8EF11BD9-6134-4E2E-BBA4-095BCDC457D5}">
      <dgm:prSet/>
      <dgm:spPr/>
      <dgm:t>
        <a:bodyPr/>
        <a:lstStyle/>
        <a:p>
          <a:endParaRPr lang="hr-HR" sz="2400">
            <a:latin typeface="Helvetica Neue"/>
          </a:endParaRPr>
        </a:p>
      </dgm:t>
    </dgm:pt>
    <dgm:pt modelId="{F07815E0-BAC3-4F04-8892-8DB80A3C62F2}">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endParaRPr lang="en-US" sz="2400" noProof="0" dirty="0">
            <a:latin typeface="Helvetica Neue"/>
          </a:endParaRPr>
        </a:p>
      </dgm:t>
    </dgm:pt>
    <dgm:pt modelId="{8C679C67-6C28-4160-AEA5-40C66CD2B9A2}" type="parTrans" cxnId="{9E116160-2172-41CE-B214-3A489723D5FE}">
      <dgm:prSet/>
      <dgm:spPr/>
      <dgm:t>
        <a:bodyPr/>
        <a:lstStyle/>
        <a:p>
          <a:endParaRPr lang="de-DE">
            <a:latin typeface="Helvetica Neue"/>
          </a:endParaRPr>
        </a:p>
      </dgm:t>
    </dgm:pt>
    <dgm:pt modelId="{A7A228DF-7B40-4858-B5D5-385BF0EE44B4}" type="sibTrans" cxnId="{9E116160-2172-41CE-B214-3A489723D5FE}">
      <dgm:prSet/>
      <dgm:spPr/>
      <dgm:t>
        <a:bodyPr/>
        <a:lstStyle/>
        <a:p>
          <a:endParaRPr lang="de-DE">
            <a:latin typeface="Helvetica Neue"/>
          </a:endParaRPr>
        </a:p>
      </dgm:t>
    </dgm:pt>
    <dgm:pt modelId="{589CD7F4-E680-4F30-B7F4-41DD500A6E5B}">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hr-HR" sz="2200" dirty="0">
              <a:latin typeface="Arial" panose="020B0604020202020204" pitchFamily="34" charset="0"/>
              <a:cs typeface="Arial" panose="020B0604020202020204" pitchFamily="34" charset="0"/>
            </a:rPr>
            <a:t>zadržite težinu na obje noge dok stojite, </a:t>
          </a:r>
          <a:endParaRPr lang="en-US" sz="2200" noProof="0" dirty="0">
            <a:latin typeface="Arial" panose="020B0604020202020204" pitchFamily="34" charset="0"/>
            <a:cs typeface="Arial" panose="020B0604020202020204" pitchFamily="34" charset="0"/>
          </a:endParaRPr>
        </a:p>
      </dgm:t>
    </dgm:pt>
    <dgm:pt modelId="{93554974-7038-4E29-A821-34ADD9D442A0}" type="parTrans" cxnId="{B2F7F332-9744-4527-81DD-BBFC3033DC41}">
      <dgm:prSet/>
      <dgm:spPr/>
      <dgm:t>
        <a:bodyPr/>
        <a:lstStyle/>
        <a:p>
          <a:endParaRPr lang="hr-HR"/>
        </a:p>
      </dgm:t>
    </dgm:pt>
    <dgm:pt modelId="{1746679A-99FA-4214-8408-3CC467B3B064}" type="sibTrans" cxnId="{B2F7F332-9744-4527-81DD-BBFC3033DC41}">
      <dgm:prSet/>
      <dgm:spPr/>
      <dgm:t>
        <a:bodyPr/>
        <a:lstStyle/>
        <a:p>
          <a:endParaRPr lang="hr-HR"/>
        </a:p>
      </dgm:t>
    </dgm:pt>
    <dgm:pt modelId="{1860BADF-FA04-4ACB-A5DD-88E8F4F9015D}">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hr-HR" sz="2200" dirty="0">
              <a:latin typeface="Arial" panose="020B0604020202020204" pitchFamily="34" charset="0"/>
              <a:cs typeface="Arial" panose="020B0604020202020204" pitchFamily="34" charset="0"/>
            </a:rPr>
            <a:t>otvoriti grudi prema publici, </a:t>
          </a:r>
          <a:endParaRPr lang="en-US" sz="2200" noProof="0" dirty="0">
            <a:latin typeface="Arial" panose="020B0604020202020204" pitchFamily="34" charset="0"/>
            <a:cs typeface="Arial" panose="020B0604020202020204" pitchFamily="34" charset="0"/>
          </a:endParaRPr>
        </a:p>
      </dgm:t>
    </dgm:pt>
    <dgm:pt modelId="{AF3FF585-1692-44D3-B910-0315427F1E9F}" type="parTrans" cxnId="{CD1CCA7A-E7C3-4FF5-ADC7-72A1A116189E}">
      <dgm:prSet/>
      <dgm:spPr/>
      <dgm:t>
        <a:bodyPr/>
        <a:lstStyle/>
        <a:p>
          <a:endParaRPr lang="hr-HR"/>
        </a:p>
      </dgm:t>
    </dgm:pt>
    <dgm:pt modelId="{4A2D4D0E-3D76-46A5-B94C-97CACB06223A}" type="sibTrans" cxnId="{CD1CCA7A-E7C3-4FF5-ADC7-72A1A116189E}">
      <dgm:prSet/>
      <dgm:spPr/>
      <dgm:t>
        <a:bodyPr/>
        <a:lstStyle/>
        <a:p>
          <a:endParaRPr lang="hr-HR"/>
        </a:p>
      </dgm:t>
    </dgm:pt>
    <dgm:pt modelId="{4857E3BF-2418-46E5-8C8C-8A80E6D82743}">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hr-HR" sz="2200" dirty="0">
              <a:latin typeface="Arial" panose="020B0604020202020204" pitchFamily="34" charset="0"/>
              <a:cs typeface="Arial" panose="020B0604020202020204" pitchFamily="34" charset="0"/>
            </a:rPr>
            <a:t>održavati kontakt očima s ljudima, </a:t>
          </a:r>
          <a:endParaRPr lang="en-US" sz="2200" noProof="0" dirty="0">
            <a:latin typeface="Arial" panose="020B0604020202020204" pitchFamily="34" charset="0"/>
            <a:cs typeface="Arial" panose="020B0604020202020204" pitchFamily="34" charset="0"/>
          </a:endParaRPr>
        </a:p>
      </dgm:t>
    </dgm:pt>
    <dgm:pt modelId="{B46CA59E-759A-4CFD-BB39-EE559EFD8063}" type="parTrans" cxnId="{6D48E6B6-CED7-4477-ABA6-DF32AB6D902A}">
      <dgm:prSet/>
      <dgm:spPr/>
      <dgm:t>
        <a:bodyPr/>
        <a:lstStyle/>
        <a:p>
          <a:endParaRPr lang="hr-HR"/>
        </a:p>
      </dgm:t>
    </dgm:pt>
    <dgm:pt modelId="{38108E27-50AA-479B-82F1-7DC10D474171}" type="sibTrans" cxnId="{6D48E6B6-CED7-4477-ABA6-DF32AB6D902A}">
      <dgm:prSet/>
      <dgm:spPr/>
      <dgm:t>
        <a:bodyPr/>
        <a:lstStyle/>
        <a:p>
          <a:endParaRPr lang="hr-HR"/>
        </a:p>
      </dgm:t>
    </dgm:pt>
    <dgm:pt modelId="{8B8575EA-651C-4D3D-91BC-700A5BA4D640}">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hr-HR" sz="2200" dirty="0">
              <a:latin typeface="Arial" panose="020B0604020202020204" pitchFamily="34" charset="0"/>
              <a:cs typeface="Arial" panose="020B0604020202020204" pitchFamily="34" charset="0"/>
            </a:rPr>
            <a:t>govoriti normalnim tempom.</a:t>
          </a:r>
          <a:endParaRPr lang="en-US" sz="2200" noProof="0" dirty="0">
            <a:latin typeface="Arial" panose="020B0604020202020204" pitchFamily="34" charset="0"/>
            <a:cs typeface="Arial" panose="020B0604020202020204" pitchFamily="34" charset="0"/>
          </a:endParaRPr>
        </a:p>
      </dgm:t>
    </dgm:pt>
    <dgm:pt modelId="{6200AA33-49FA-4ACE-897E-BC3A0BBB1E18}" type="parTrans" cxnId="{D8AC2ED9-A42B-4232-9347-ECEEF29A5588}">
      <dgm:prSet/>
      <dgm:spPr/>
      <dgm:t>
        <a:bodyPr/>
        <a:lstStyle/>
        <a:p>
          <a:endParaRPr lang="hr-HR"/>
        </a:p>
      </dgm:t>
    </dgm:pt>
    <dgm:pt modelId="{D45845DE-087E-4497-AC6F-2629E7CFD37E}" type="sibTrans" cxnId="{D8AC2ED9-A42B-4232-9347-ECEEF29A5588}">
      <dgm:prSet/>
      <dgm:spPr/>
      <dgm:t>
        <a:bodyPr/>
        <a:lstStyle/>
        <a:p>
          <a:endParaRPr lang="hr-HR"/>
        </a:p>
      </dgm:t>
    </dgm:pt>
    <dgm:pt modelId="{8F367DB1-BA6D-4A18-801A-B4362185CAEA}" type="pres">
      <dgm:prSet presAssocID="{8D1E1EBF-B032-4B83-AD56-9A9299F0566A}" presName="linear" presStyleCnt="0">
        <dgm:presLayoutVars>
          <dgm:animLvl val="lvl"/>
          <dgm:resizeHandles val="exact"/>
        </dgm:presLayoutVars>
      </dgm:prSet>
      <dgm:spPr/>
    </dgm:pt>
    <dgm:pt modelId="{77FC8302-ACD1-4B10-AA1C-CDD40812B23E}" type="pres">
      <dgm:prSet presAssocID="{7D6F2FF2-0079-4E6E-AE93-A6178C7AE806}" presName="parentText" presStyleLbl="node1" presStyleIdx="0" presStyleCnt="1">
        <dgm:presLayoutVars>
          <dgm:chMax val="0"/>
          <dgm:bulletEnabled val="1"/>
        </dgm:presLayoutVars>
      </dgm:prSet>
      <dgm:spPr/>
    </dgm:pt>
    <dgm:pt modelId="{7BB8B253-AA6B-4E9D-B168-7CE702BD683F}" type="pres">
      <dgm:prSet presAssocID="{7D6F2FF2-0079-4E6E-AE93-A6178C7AE806}" presName="childText" presStyleLbl="revTx" presStyleIdx="0" presStyleCnt="1" custScaleY="111888">
        <dgm:presLayoutVars>
          <dgm:bulletEnabled val="1"/>
        </dgm:presLayoutVars>
      </dgm:prSet>
      <dgm:spPr/>
    </dgm:pt>
  </dgm:ptLst>
  <dgm:cxnLst>
    <dgm:cxn modelId="{8351EF20-4A5F-4205-94C6-0D83E20FEE4B}" type="presOf" srcId="{56D0750B-63DC-4984-B8B7-F49D4AC6C9D4}" destId="{7BB8B253-AA6B-4E9D-B168-7CE702BD683F}" srcOrd="0" destOrd="1" presId="urn:microsoft.com/office/officeart/2005/8/layout/vList2"/>
    <dgm:cxn modelId="{B2F7F332-9744-4527-81DD-BBFC3033DC41}" srcId="{7D6F2FF2-0079-4E6E-AE93-A6178C7AE806}" destId="{589CD7F4-E680-4F30-B7F4-41DD500A6E5B}" srcOrd="2" destOrd="0" parTransId="{93554974-7038-4E29-A821-34ADD9D442A0}" sibTransId="{1746679A-99FA-4214-8408-3CC467B3B064}"/>
    <dgm:cxn modelId="{5E038D37-6F50-4A20-9AF3-CADF2771E745}" type="presOf" srcId="{8D1E1EBF-B032-4B83-AD56-9A9299F0566A}" destId="{8F367DB1-BA6D-4A18-801A-B4362185CAEA}" srcOrd="0" destOrd="0" presId="urn:microsoft.com/office/officeart/2005/8/layout/vList2"/>
    <dgm:cxn modelId="{9E116160-2172-41CE-B214-3A489723D5FE}" srcId="{7D6F2FF2-0079-4E6E-AE93-A6178C7AE806}" destId="{F07815E0-BAC3-4F04-8892-8DB80A3C62F2}" srcOrd="0" destOrd="0" parTransId="{8C679C67-6C28-4160-AEA5-40C66CD2B9A2}" sibTransId="{A7A228DF-7B40-4858-B5D5-385BF0EE44B4}"/>
    <dgm:cxn modelId="{5B74C86C-2AC6-4AF6-9307-1D6D31C3FF7D}" type="presOf" srcId="{1860BADF-FA04-4ACB-A5DD-88E8F4F9015D}" destId="{7BB8B253-AA6B-4E9D-B168-7CE702BD683F}" srcOrd="0" destOrd="3" presId="urn:microsoft.com/office/officeart/2005/8/layout/vList2"/>
    <dgm:cxn modelId="{2F9AEB6E-943F-47F6-9387-E2C04C153B6C}" type="presOf" srcId="{4857E3BF-2418-46E5-8C8C-8A80E6D82743}" destId="{7BB8B253-AA6B-4E9D-B168-7CE702BD683F}" srcOrd="0" destOrd="4" presId="urn:microsoft.com/office/officeart/2005/8/layout/vList2"/>
    <dgm:cxn modelId="{2F63595A-DF46-433D-A211-EB599FE0F5A6}" type="presOf" srcId="{589CD7F4-E680-4F30-B7F4-41DD500A6E5B}" destId="{7BB8B253-AA6B-4E9D-B168-7CE702BD683F}" srcOrd="0" destOrd="2" presId="urn:microsoft.com/office/officeart/2005/8/layout/vList2"/>
    <dgm:cxn modelId="{CD1CCA7A-E7C3-4FF5-ADC7-72A1A116189E}" srcId="{7D6F2FF2-0079-4E6E-AE93-A6178C7AE806}" destId="{1860BADF-FA04-4ACB-A5DD-88E8F4F9015D}" srcOrd="3" destOrd="0" parTransId="{AF3FF585-1692-44D3-B910-0315427F1E9F}" sibTransId="{4A2D4D0E-3D76-46A5-B94C-97CACB06223A}"/>
    <dgm:cxn modelId="{BC5E1382-4A40-45D2-8798-152328945F96}" srcId="{8D1E1EBF-B032-4B83-AD56-9A9299F0566A}" destId="{7D6F2FF2-0079-4E6E-AE93-A6178C7AE806}" srcOrd="0" destOrd="0" parTransId="{25C62054-91CD-486C-BEC0-6BB201B6139B}" sibTransId="{B773214D-6F62-41B7-8C35-B9CD72F37F81}"/>
    <dgm:cxn modelId="{6D48E6B6-CED7-4477-ABA6-DF32AB6D902A}" srcId="{7D6F2FF2-0079-4E6E-AE93-A6178C7AE806}" destId="{4857E3BF-2418-46E5-8C8C-8A80E6D82743}" srcOrd="4" destOrd="0" parTransId="{B46CA59E-759A-4CFD-BB39-EE559EFD8063}" sibTransId="{38108E27-50AA-479B-82F1-7DC10D474171}"/>
    <dgm:cxn modelId="{831EAACD-CE5A-48DA-97DC-2F47E6445D84}" type="presOf" srcId="{F07815E0-BAC3-4F04-8892-8DB80A3C62F2}" destId="{7BB8B253-AA6B-4E9D-B168-7CE702BD683F}" srcOrd="0" destOrd="0" presId="urn:microsoft.com/office/officeart/2005/8/layout/vList2"/>
    <dgm:cxn modelId="{8EF11BD9-6134-4E2E-BBA4-095BCDC457D5}" srcId="{7D6F2FF2-0079-4E6E-AE93-A6178C7AE806}" destId="{56D0750B-63DC-4984-B8B7-F49D4AC6C9D4}" srcOrd="1" destOrd="0" parTransId="{E5ABACAA-49CE-4620-B526-F036F3DD2DE1}" sibTransId="{8CFCD4B0-AA61-41C7-816D-0C28D0CFFC58}"/>
    <dgm:cxn modelId="{D8AC2ED9-A42B-4232-9347-ECEEF29A5588}" srcId="{7D6F2FF2-0079-4E6E-AE93-A6178C7AE806}" destId="{8B8575EA-651C-4D3D-91BC-700A5BA4D640}" srcOrd="5" destOrd="0" parTransId="{6200AA33-49FA-4ACE-897E-BC3A0BBB1E18}" sibTransId="{D45845DE-087E-4497-AC6F-2629E7CFD37E}"/>
    <dgm:cxn modelId="{97AD57E6-F6B0-402D-A2BF-F22FBC918C4F}" type="presOf" srcId="{7D6F2FF2-0079-4E6E-AE93-A6178C7AE806}" destId="{77FC8302-ACD1-4B10-AA1C-CDD40812B23E}" srcOrd="0" destOrd="0" presId="urn:microsoft.com/office/officeart/2005/8/layout/vList2"/>
    <dgm:cxn modelId="{BDF28CE8-AE13-476F-BEDC-BAD4980EC294}" type="presOf" srcId="{8B8575EA-651C-4D3D-91BC-700A5BA4D640}" destId="{7BB8B253-AA6B-4E9D-B168-7CE702BD683F}" srcOrd="0" destOrd="5" presId="urn:microsoft.com/office/officeart/2005/8/layout/vList2"/>
    <dgm:cxn modelId="{672A7FF6-26B8-4A72-BA07-9B66E623ABE5}" type="presParOf" srcId="{8F367DB1-BA6D-4A18-801A-B4362185CAEA}" destId="{77FC8302-ACD1-4B10-AA1C-CDD40812B23E}" srcOrd="0" destOrd="0" presId="urn:microsoft.com/office/officeart/2005/8/layout/vList2"/>
    <dgm:cxn modelId="{246ABD01-81A8-457E-B9AC-45AAE78C182B}" type="presParOf" srcId="{8F367DB1-BA6D-4A18-801A-B4362185CAEA}" destId="{7BB8B253-AA6B-4E9D-B168-7CE702BD683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8B8FAB-272B-4EF2-A0BC-4FAF4B6AD7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00C17B7B-72A8-4A94-8908-9A505C60637C}">
      <dgm:prSet custT="1"/>
      <dgm:spPr>
        <a:solidFill>
          <a:srgbClr val="AED633"/>
        </a:solidFill>
      </dgm:spPr>
      <dgm:t>
        <a:bodyPr/>
        <a:lstStyle/>
        <a:p>
          <a:r>
            <a:rPr lang="hr-HR" sz="2400" b="1" i="0" noProof="0" dirty="0">
              <a:latin typeface="Helvetica Neue"/>
            </a:rPr>
            <a:t>Humor može pomoći da igru učinite življom i privlačnijom</a:t>
          </a:r>
          <a:endParaRPr lang="en-US" sz="2400" b="1" noProof="0" dirty="0">
            <a:latin typeface="Helvetica Neue"/>
          </a:endParaRPr>
        </a:p>
      </dgm:t>
    </dgm:pt>
    <dgm:pt modelId="{5995846F-6E85-41CC-B1EC-723F3AAEF7B1}" type="parTrans" cxnId="{3FA0E35D-4F42-4947-8177-069035C41970}">
      <dgm:prSet/>
      <dgm:spPr/>
      <dgm:t>
        <a:bodyPr/>
        <a:lstStyle/>
        <a:p>
          <a:endParaRPr lang="en-US" sz="2400" noProof="0" dirty="0">
            <a:latin typeface="Helvetica Neue"/>
          </a:endParaRPr>
        </a:p>
      </dgm:t>
    </dgm:pt>
    <dgm:pt modelId="{7FB7533F-C833-4AAF-8B10-1816E75C7231}" type="sibTrans" cxnId="{3FA0E35D-4F42-4947-8177-069035C41970}">
      <dgm:prSet/>
      <dgm:spPr/>
      <dgm:t>
        <a:bodyPr/>
        <a:lstStyle/>
        <a:p>
          <a:endParaRPr lang="en-US" sz="2400" noProof="0" dirty="0">
            <a:latin typeface="Helvetica Neue"/>
          </a:endParaRPr>
        </a:p>
      </dgm:t>
    </dgm:pt>
    <dgm:pt modelId="{82AA6F82-48E4-404D-B0D1-4497570B3415}">
      <dgm:prSet custT="1"/>
      <dgm:spPr/>
      <dgm:t>
        <a:bodyPr/>
        <a:lstStyle/>
        <a:p>
          <a:pPr marL="361950" indent="-361950">
            <a:buFont typeface="Wingdings" panose="05000000000000000000" pitchFamily="2" charset="2"/>
            <a:buChar char="§"/>
          </a:pPr>
          <a:r>
            <a:rPr lang="hr-HR" sz="2400" b="0" i="0" noProof="0" dirty="0">
              <a:latin typeface="Helvetica Neue"/>
            </a:rPr>
            <a:t>Oprezno sa šalama</a:t>
          </a:r>
          <a:endParaRPr lang="en-US" sz="2400" noProof="0" dirty="0">
            <a:latin typeface="Helvetica Neue"/>
          </a:endParaRPr>
        </a:p>
      </dgm:t>
    </dgm:pt>
    <dgm:pt modelId="{604B4B04-59ED-40BC-9975-0DDA93AE8AEA}" type="parTrans" cxnId="{0C7F81A9-2416-49EE-8A48-AD6334DB5A85}">
      <dgm:prSet/>
      <dgm:spPr/>
      <dgm:t>
        <a:bodyPr/>
        <a:lstStyle/>
        <a:p>
          <a:endParaRPr lang="en-US" sz="2400" noProof="0" dirty="0">
            <a:latin typeface="Helvetica Neue"/>
          </a:endParaRPr>
        </a:p>
      </dgm:t>
    </dgm:pt>
    <dgm:pt modelId="{73C74BAA-4928-4A60-9B16-5EC17BE7C226}" type="sibTrans" cxnId="{0C7F81A9-2416-49EE-8A48-AD6334DB5A85}">
      <dgm:prSet/>
      <dgm:spPr/>
      <dgm:t>
        <a:bodyPr/>
        <a:lstStyle/>
        <a:p>
          <a:endParaRPr lang="en-US" sz="2400" noProof="0" dirty="0">
            <a:latin typeface="Helvetica Neue"/>
          </a:endParaRPr>
        </a:p>
      </dgm:t>
    </dgm:pt>
    <dgm:pt modelId="{47CC8163-A16F-4279-B7BA-2552C45A2E65}">
      <dgm:prSet custT="1"/>
      <dgm:spPr>
        <a:solidFill>
          <a:srgbClr val="4D94B7"/>
        </a:solidFill>
      </dgm:spPr>
      <dgm:t>
        <a:bodyPr/>
        <a:lstStyle/>
        <a:p>
          <a:r>
            <a:rPr lang="hr-HR" sz="2400" b="1" noProof="0" dirty="0">
              <a:latin typeface="Helvetica Neue"/>
            </a:rPr>
            <a:t>Ne zaboravi!</a:t>
          </a:r>
          <a:endParaRPr lang="en-US" sz="2400" b="1" noProof="0" dirty="0">
            <a:latin typeface="Helvetica Neue"/>
          </a:endParaRPr>
        </a:p>
      </dgm:t>
    </dgm:pt>
    <dgm:pt modelId="{152FF383-B55F-466A-BB37-22E4CCCE2735}" type="parTrans" cxnId="{C105B085-1BD1-4AF9-8260-201A693EEC91}">
      <dgm:prSet/>
      <dgm:spPr/>
      <dgm:t>
        <a:bodyPr/>
        <a:lstStyle/>
        <a:p>
          <a:endParaRPr lang="en-US" sz="2400" noProof="0" dirty="0">
            <a:latin typeface="Helvetica Neue"/>
          </a:endParaRPr>
        </a:p>
      </dgm:t>
    </dgm:pt>
    <dgm:pt modelId="{FF278758-7CD8-4CCD-A574-F5FAA7718117}" type="sibTrans" cxnId="{C105B085-1BD1-4AF9-8260-201A693EEC91}">
      <dgm:prSet/>
      <dgm:spPr/>
      <dgm:t>
        <a:bodyPr/>
        <a:lstStyle/>
        <a:p>
          <a:endParaRPr lang="en-US" sz="2400" noProof="0" dirty="0">
            <a:latin typeface="Helvetica Neue"/>
          </a:endParaRPr>
        </a:p>
      </dgm:t>
    </dgm:pt>
    <dgm:pt modelId="{8728F095-DEFD-4026-8155-0ABF24224C9D}">
      <dgm:prSet custT="1"/>
      <dgm:spPr/>
      <dgm:t>
        <a:bodyPr/>
        <a:lstStyle/>
        <a:p>
          <a:pPr marL="361950" indent="-361950">
            <a:buFont typeface="Wingdings" panose="05000000000000000000" pitchFamily="2" charset="2"/>
            <a:buChar char="§"/>
          </a:pPr>
          <a:r>
            <a:rPr lang="hr-HR" sz="2400" noProof="0" dirty="0">
              <a:latin typeface="Helvetica Neue"/>
            </a:rPr>
            <a:t>Pozdravite publiku/šefa na početku i uključite ih/ga u svoju priču</a:t>
          </a:r>
          <a:endParaRPr lang="en-US" sz="2400" noProof="0" dirty="0">
            <a:latin typeface="Helvetica Neue"/>
          </a:endParaRPr>
        </a:p>
      </dgm:t>
    </dgm:pt>
    <dgm:pt modelId="{2F824C07-F1C0-459C-B0D7-23E04A33F7EE}" type="parTrans" cxnId="{6BE5EBA4-CB22-4CE4-AC80-37D60A28971D}">
      <dgm:prSet/>
      <dgm:spPr/>
      <dgm:t>
        <a:bodyPr/>
        <a:lstStyle/>
        <a:p>
          <a:endParaRPr lang="en-US" sz="2400" noProof="0" dirty="0">
            <a:latin typeface="Helvetica Neue"/>
          </a:endParaRPr>
        </a:p>
      </dgm:t>
    </dgm:pt>
    <dgm:pt modelId="{4F354FCB-145A-469E-9458-A97FE6634B11}" type="sibTrans" cxnId="{6BE5EBA4-CB22-4CE4-AC80-37D60A28971D}">
      <dgm:prSet/>
      <dgm:spPr/>
      <dgm:t>
        <a:bodyPr/>
        <a:lstStyle/>
        <a:p>
          <a:endParaRPr lang="en-US" sz="2400" noProof="0" dirty="0">
            <a:latin typeface="Helvetica Neue"/>
          </a:endParaRPr>
        </a:p>
      </dgm:t>
    </dgm:pt>
    <dgm:pt modelId="{8F2962FC-315C-4F68-A52F-B7422E974439}">
      <dgm:prSet custT="1"/>
      <dgm:spPr/>
      <dgm:t>
        <a:bodyPr/>
        <a:lstStyle/>
        <a:p>
          <a:pPr marL="361950" indent="-361950">
            <a:buFont typeface="Wingdings" panose="05000000000000000000" pitchFamily="2" charset="2"/>
            <a:buChar char="§"/>
          </a:pPr>
          <a:r>
            <a:rPr lang="hr-HR" sz="2400" noProof="0" dirty="0">
              <a:latin typeface="Helvetica Neue"/>
            </a:rPr>
            <a:t>Zahvalite se publici/šefu na kraju</a:t>
          </a:r>
          <a:endParaRPr lang="en-US" sz="2400" noProof="0" dirty="0">
            <a:latin typeface="Helvetica Neue"/>
          </a:endParaRPr>
        </a:p>
      </dgm:t>
    </dgm:pt>
    <dgm:pt modelId="{38918BEF-4B5E-4057-97CE-5D77889011BB}" type="parTrans" cxnId="{6CFCC76D-8200-48B5-931C-E9652DA460A0}">
      <dgm:prSet/>
      <dgm:spPr/>
      <dgm:t>
        <a:bodyPr/>
        <a:lstStyle/>
        <a:p>
          <a:endParaRPr lang="en-US" sz="2400" noProof="0" dirty="0">
            <a:latin typeface="Helvetica Neue"/>
          </a:endParaRPr>
        </a:p>
      </dgm:t>
    </dgm:pt>
    <dgm:pt modelId="{6F6F6392-71A7-4745-97F9-4D6171DD47FB}" type="sibTrans" cxnId="{6CFCC76D-8200-48B5-931C-E9652DA460A0}">
      <dgm:prSet/>
      <dgm:spPr/>
      <dgm:t>
        <a:bodyPr/>
        <a:lstStyle/>
        <a:p>
          <a:endParaRPr lang="en-US" sz="2400" noProof="0" dirty="0">
            <a:latin typeface="Helvetica Neue"/>
          </a:endParaRPr>
        </a:p>
      </dgm:t>
    </dgm:pt>
    <dgm:pt modelId="{01E3BD5C-FE14-49B3-A817-0F8BE93D4126}">
      <dgm:prSet custT="1"/>
      <dgm:spPr/>
      <dgm:t>
        <a:bodyPr/>
        <a:lstStyle/>
        <a:p>
          <a:pPr marL="361950" indent="-361950">
            <a:buFont typeface="Wingdings" panose="05000000000000000000" pitchFamily="2" charset="2"/>
            <a:buChar char="§"/>
          </a:pPr>
          <a:endParaRPr lang="en-US" sz="2400" noProof="0" dirty="0">
            <a:latin typeface="Helvetica Neue"/>
          </a:endParaRPr>
        </a:p>
      </dgm:t>
    </dgm:pt>
    <dgm:pt modelId="{DD0E9BD9-84CA-4C2D-8881-71CCD52C9FD7}" type="parTrans" cxnId="{A0016DA5-FFB4-4025-B5E3-72454EB101D0}">
      <dgm:prSet/>
      <dgm:spPr/>
      <dgm:t>
        <a:bodyPr/>
        <a:lstStyle/>
        <a:p>
          <a:endParaRPr lang="en-US" noProof="0" dirty="0"/>
        </a:p>
      </dgm:t>
    </dgm:pt>
    <dgm:pt modelId="{C78EA3B3-396B-415E-9E91-AE5EC1140C77}" type="sibTrans" cxnId="{A0016DA5-FFB4-4025-B5E3-72454EB101D0}">
      <dgm:prSet/>
      <dgm:spPr/>
      <dgm:t>
        <a:bodyPr/>
        <a:lstStyle/>
        <a:p>
          <a:endParaRPr lang="en-US" noProof="0" dirty="0"/>
        </a:p>
      </dgm:t>
    </dgm:pt>
    <dgm:pt modelId="{9850E141-38A1-4CAD-A9B9-F0277FB0C75E}">
      <dgm:prSet custT="1"/>
      <dgm:spPr/>
      <dgm:t>
        <a:bodyPr/>
        <a:lstStyle/>
        <a:p>
          <a:pPr marL="361950" indent="-361950">
            <a:buFont typeface="Wingdings" panose="05000000000000000000" pitchFamily="2" charset="2"/>
            <a:buChar char="§"/>
          </a:pPr>
          <a:endParaRPr lang="en-US" sz="2400" noProof="0" dirty="0">
            <a:latin typeface="Helvetica Neue"/>
          </a:endParaRPr>
        </a:p>
      </dgm:t>
    </dgm:pt>
    <dgm:pt modelId="{9E3798CA-187D-42C6-B035-AED467DCDAE3}" type="parTrans" cxnId="{82555813-E6A8-4A47-8F6B-D522E07715A2}">
      <dgm:prSet/>
      <dgm:spPr/>
      <dgm:t>
        <a:bodyPr/>
        <a:lstStyle/>
        <a:p>
          <a:endParaRPr lang="en-US" noProof="0" dirty="0"/>
        </a:p>
      </dgm:t>
    </dgm:pt>
    <dgm:pt modelId="{10118DFD-9218-4D69-9615-3D89A09F66C1}" type="sibTrans" cxnId="{82555813-E6A8-4A47-8F6B-D522E07715A2}">
      <dgm:prSet/>
      <dgm:spPr/>
      <dgm:t>
        <a:bodyPr/>
        <a:lstStyle/>
        <a:p>
          <a:endParaRPr lang="en-US" noProof="0" dirty="0"/>
        </a:p>
      </dgm:t>
    </dgm:pt>
    <dgm:pt modelId="{F5D2EB97-38A9-49BB-8642-C06F560BD913}" type="pres">
      <dgm:prSet presAssocID="{CE8B8FAB-272B-4EF2-A0BC-4FAF4B6AD7CE}" presName="linear" presStyleCnt="0">
        <dgm:presLayoutVars>
          <dgm:animLvl val="lvl"/>
          <dgm:resizeHandles val="exact"/>
        </dgm:presLayoutVars>
      </dgm:prSet>
      <dgm:spPr/>
    </dgm:pt>
    <dgm:pt modelId="{2139AA69-D43F-48BB-BCF3-055F4015DF21}" type="pres">
      <dgm:prSet presAssocID="{00C17B7B-72A8-4A94-8908-9A505C60637C}" presName="parentText" presStyleLbl="node1" presStyleIdx="0" presStyleCnt="2" custLinFactNeighborY="-24059">
        <dgm:presLayoutVars>
          <dgm:chMax val="0"/>
          <dgm:bulletEnabled val="1"/>
        </dgm:presLayoutVars>
      </dgm:prSet>
      <dgm:spPr/>
    </dgm:pt>
    <dgm:pt modelId="{809C0183-6343-4F85-B97B-A314BAC0B94F}" type="pres">
      <dgm:prSet presAssocID="{00C17B7B-72A8-4A94-8908-9A505C60637C}" presName="childText" presStyleLbl="revTx" presStyleIdx="0" presStyleCnt="2" custLinFactNeighborY="-32526">
        <dgm:presLayoutVars>
          <dgm:bulletEnabled val="1"/>
        </dgm:presLayoutVars>
      </dgm:prSet>
      <dgm:spPr/>
    </dgm:pt>
    <dgm:pt modelId="{B3AF96D7-4EA4-47E3-B63F-9DE50EFD3332}" type="pres">
      <dgm:prSet presAssocID="{47CC8163-A16F-4279-B7BA-2552C45A2E65}" presName="parentText" presStyleLbl="node1" presStyleIdx="1" presStyleCnt="2" custLinFactNeighborY="-16768">
        <dgm:presLayoutVars>
          <dgm:chMax val="0"/>
          <dgm:bulletEnabled val="1"/>
        </dgm:presLayoutVars>
      </dgm:prSet>
      <dgm:spPr/>
    </dgm:pt>
    <dgm:pt modelId="{F0B52B17-359B-4894-8072-140F7C49D560}" type="pres">
      <dgm:prSet presAssocID="{47CC8163-A16F-4279-B7BA-2552C45A2E65}" presName="childText" presStyleLbl="revTx" presStyleIdx="1" presStyleCnt="2" custLinFactNeighborY="-31638">
        <dgm:presLayoutVars>
          <dgm:bulletEnabled val="1"/>
        </dgm:presLayoutVars>
      </dgm:prSet>
      <dgm:spPr/>
    </dgm:pt>
  </dgm:ptLst>
  <dgm:cxnLst>
    <dgm:cxn modelId="{8B55EF08-62BA-4203-A630-026D19F205A4}" type="presOf" srcId="{82AA6F82-48E4-404D-B0D1-4497570B3415}" destId="{809C0183-6343-4F85-B97B-A314BAC0B94F}" srcOrd="0" destOrd="1" presId="urn:microsoft.com/office/officeart/2005/8/layout/vList2"/>
    <dgm:cxn modelId="{4D2F500F-5736-4464-9F26-D49F4E7DB012}" type="presOf" srcId="{8728F095-DEFD-4026-8155-0ABF24224C9D}" destId="{F0B52B17-359B-4894-8072-140F7C49D560}" srcOrd="0" destOrd="1" presId="urn:microsoft.com/office/officeart/2005/8/layout/vList2"/>
    <dgm:cxn modelId="{82555813-E6A8-4A47-8F6B-D522E07715A2}" srcId="{47CC8163-A16F-4279-B7BA-2552C45A2E65}" destId="{9850E141-38A1-4CAD-A9B9-F0277FB0C75E}" srcOrd="0" destOrd="0" parTransId="{9E3798CA-187D-42C6-B035-AED467DCDAE3}" sibTransId="{10118DFD-9218-4D69-9615-3D89A09F66C1}"/>
    <dgm:cxn modelId="{3FA0E35D-4F42-4947-8177-069035C41970}" srcId="{CE8B8FAB-272B-4EF2-A0BC-4FAF4B6AD7CE}" destId="{00C17B7B-72A8-4A94-8908-9A505C60637C}" srcOrd="0" destOrd="0" parTransId="{5995846F-6E85-41CC-B1EC-723F3AAEF7B1}" sibTransId="{7FB7533F-C833-4AAF-8B10-1816E75C7231}"/>
    <dgm:cxn modelId="{C12E5841-5162-48F8-9926-4F93089027E6}" type="presOf" srcId="{47CC8163-A16F-4279-B7BA-2552C45A2E65}" destId="{B3AF96D7-4EA4-47E3-B63F-9DE50EFD3332}" srcOrd="0" destOrd="0" presId="urn:microsoft.com/office/officeart/2005/8/layout/vList2"/>
    <dgm:cxn modelId="{6CFCC76D-8200-48B5-931C-E9652DA460A0}" srcId="{47CC8163-A16F-4279-B7BA-2552C45A2E65}" destId="{8F2962FC-315C-4F68-A52F-B7422E974439}" srcOrd="2" destOrd="0" parTransId="{38918BEF-4B5E-4057-97CE-5D77889011BB}" sibTransId="{6F6F6392-71A7-4745-97F9-4D6171DD47FB}"/>
    <dgm:cxn modelId="{6E73DC70-81D1-4BD7-8377-CD4875BCF84C}" type="presOf" srcId="{01E3BD5C-FE14-49B3-A817-0F8BE93D4126}" destId="{809C0183-6343-4F85-B97B-A314BAC0B94F}" srcOrd="0" destOrd="0" presId="urn:microsoft.com/office/officeart/2005/8/layout/vList2"/>
    <dgm:cxn modelId="{173AEC54-E31B-4BD0-90E6-EE1D326512EB}" type="presOf" srcId="{00C17B7B-72A8-4A94-8908-9A505C60637C}" destId="{2139AA69-D43F-48BB-BCF3-055F4015DF21}" srcOrd="0" destOrd="0" presId="urn:microsoft.com/office/officeart/2005/8/layout/vList2"/>
    <dgm:cxn modelId="{C105B085-1BD1-4AF9-8260-201A693EEC91}" srcId="{CE8B8FAB-272B-4EF2-A0BC-4FAF4B6AD7CE}" destId="{47CC8163-A16F-4279-B7BA-2552C45A2E65}" srcOrd="1" destOrd="0" parTransId="{152FF383-B55F-466A-BB37-22E4CCCE2735}" sibTransId="{FF278758-7CD8-4CCD-A574-F5FAA7718117}"/>
    <dgm:cxn modelId="{787222A3-6B65-4038-B6F1-6F07502E9143}" type="presOf" srcId="{8F2962FC-315C-4F68-A52F-B7422E974439}" destId="{F0B52B17-359B-4894-8072-140F7C49D560}" srcOrd="0" destOrd="2" presId="urn:microsoft.com/office/officeart/2005/8/layout/vList2"/>
    <dgm:cxn modelId="{6BE5EBA4-CB22-4CE4-AC80-37D60A28971D}" srcId="{47CC8163-A16F-4279-B7BA-2552C45A2E65}" destId="{8728F095-DEFD-4026-8155-0ABF24224C9D}" srcOrd="1" destOrd="0" parTransId="{2F824C07-F1C0-459C-B0D7-23E04A33F7EE}" sibTransId="{4F354FCB-145A-469E-9458-A97FE6634B11}"/>
    <dgm:cxn modelId="{A0016DA5-FFB4-4025-B5E3-72454EB101D0}" srcId="{00C17B7B-72A8-4A94-8908-9A505C60637C}" destId="{01E3BD5C-FE14-49B3-A817-0F8BE93D4126}" srcOrd="0" destOrd="0" parTransId="{DD0E9BD9-84CA-4C2D-8881-71CCD52C9FD7}" sibTransId="{C78EA3B3-396B-415E-9E91-AE5EC1140C77}"/>
    <dgm:cxn modelId="{0C7F81A9-2416-49EE-8A48-AD6334DB5A85}" srcId="{00C17B7B-72A8-4A94-8908-9A505C60637C}" destId="{82AA6F82-48E4-404D-B0D1-4497570B3415}" srcOrd="1" destOrd="0" parTransId="{604B4B04-59ED-40BC-9975-0DDA93AE8AEA}" sibTransId="{73C74BAA-4928-4A60-9B16-5EC17BE7C226}"/>
    <dgm:cxn modelId="{418640BC-5E3E-42A9-9405-29E58514AEF9}" type="presOf" srcId="{9850E141-38A1-4CAD-A9B9-F0277FB0C75E}" destId="{F0B52B17-359B-4894-8072-140F7C49D560}" srcOrd="0" destOrd="0" presId="urn:microsoft.com/office/officeart/2005/8/layout/vList2"/>
    <dgm:cxn modelId="{81A48AFC-4EE5-44EB-A345-6B42EE2A1A4B}" type="presOf" srcId="{CE8B8FAB-272B-4EF2-A0BC-4FAF4B6AD7CE}" destId="{F5D2EB97-38A9-49BB-8642-C06F560BD913}" srcOrd="0" destOrd="0" presId="urn:microsoft.com/office/officeart/2005/8/layout/vList2"/>
    <dgm:cxn modelId="{043CF0F8-82F7-41FD-96DD-9C9DC50267F0}" type="presParOf" srcId="{F5D2EB97-38A9-49BB-8642-C06F560BD913}" destId="{2139AA69-D43F-48BB-BCF3-055F4015DF21}" srcOrd="0" destOrd="0" presId="urn:microsoft.com/office/officeart/2005/8/layout/vList2"/>
    <dgm:cxn modelId="{ABF9AB65-4C8E-433A-A570-B667EEC178D3}" type="presParOf" srcId="{F5D2EB97-38A9-49BB-8642-C06F560BD913}" destId="{809C0183-6343-4F85-B97B-A314BAC0B94F}" srcOrd="1" destOrd="0" presId="urn:microsoft.com/office/officeart/2005/8/layout/vList2"/>
    <dgm:cxn modelId="{854F126C-DDAE-4C1C-904A-6B9D7CA9782C}" type="presParOf" srcId="{F5D2EB97-38A9-49BB-8642-C06F560BD913}" destId="{B3AF96D7-4EA4-47E3-B63F-9DE50EFD3332}" srcOrd="2" destOrd="0" presId="urn:microsoft.com/office/officeart/2005/8/layout/vList2"/>
    <dgm:cxn modelId="{51626001-8B31-40BC-9976-6F6DE460DF0C}" type="presParOf" srcId="{F5D2EB97-38A9-49BB-8642-C06F560BD913}" destId="{F0B52B17-359B-4894-8072-140F7C49D56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E588ED-7EBD-4940-A553-F6D0A1C66C40}" type="doc">
      <dgm:prSet loTypeId="urn:microsoft.com/office/officeart/2008/layout/VerticalAccentList" loCatId="list" qsTypeId="urn:microsoft.com/office/officeart/2005/8/quickstyle/simple1" qsCatId="simple" csTypeId="urn:microsoft.com/office/officeart/2005/8/colors/accent1_2" csCatId="accent1" phldr="1"/>
      <dgm:spPr/>
    </dgm:pt>
    <dgm:pt modelId="{9F68FCD2-3E48-446E-8F22-E5810A80B537}">
      <dgm:prSet phldrT="[Texto]" custT="1"/>
      <dgm:spPr>
        <a:solidFill>
          <a:srgbClr val="4D94B7"/>
        </a:solidFill>
      </dgm:spPr>
      <dgm:t>
        <a:bodyPr/>
        <a:lstStyle/>
        <a:p>
          <a:r>
            <a:rPr lang="hr-HR" sz="2400" b="1" noProof="0" dirty="0">
              <a:solidFill>
                <a:schemeClr val="bg1"/>
              </a:solidFill>
              <a:latin typeface="Helvetica Neue"/>
              <a:ea typeface="Microsoft Sans Serif" panose="020B0604020202020204" pitchFamily="34" charset="0"/>
              <a:cs typeface="Microsoft Sans Serif" panose="020B0604020202020204" pitchFamily="34" charset="0"/>
            </a:rPr>
            <a:t>Loše predstavljanje</a:t>
          </a:r>
          <a:endParaRPr lang="en-US" sz="2400" b="1" noProof="0" dirty="0">
            <a:solidFill>
              <a:schemeClr val="bg1"/>
            </a:solidFill>
            <a:latin typeface="Helvetica Neue"/>
            <a:ea typeface="Microsoft Sans Serif" panose="020B0604020202020204" pitchFamily="34" charset="0"/>
            <a:cs typeface="Microsoft Sans Serif" panose="020B0604020202020204" pitchFamily="34" charset="0"/>
          </a:endParaRPr>
        </a:p>
      </dgm:t>
    </dgm:pt>
    <dgm:pt modelId="{E365FBAA-F7F0-403A-8397-9FD8F939C0A5}" type="parTrans" cxnId="{3E3F5C2E-585E-46E0-9B67-4CF15D9DE66C}">
      <dgm:prSet/>
      <dgm:spPr/>
      <dgm:t>
        <a:bodyPr/>
        <a:lstStyle/>
        <a:p>
          <a:endParaRPr lang="en-US" sz="2400" b="1" noProof="0" dirty="0">
            <a:solidFill>
              <a:schemeClr val="bg1"/>
            </a:solidFill>
            <a:latin typeface="Helvetica Neue"/>
          </a:endParaRPr>
        </a:p>
      </dgm:t>
    </dgm:pt>
    <dgm:pt modelId="{CA4CCC53-C737-4D1A-A3D6-6E233543B85F}" type="sibTrans" cxnId="{3E3F5C2E-585E-46E0-9B67-4CF15D9DE66C}">
      <dgm:prSet custT="1"/>
      <dgm:spPr>
        <a:solidFill>
          <a:srgbClr val="4D94B7"/>
        </a:solidFill>
      </dgm:spPr>
      <dgm:t>
        <a:bodyPr/>
        <a:lstStyle/>
        <a:p>
          <a:endParaRPr lang="en-US" sz="2400" b="1" noProof="0" dirty="0">
            <a:solidFill>
              <a:schemeClr val="bg1"/>
            </a:solidFill>
            <a:latin typeface="Helvetica Neue"/>
          </a:endParaRPr>
        </a:p>
      </dgm:t>
    </dgm:pt>
    <dgm:pt modelId="{481B99E2-07C2-4F31-B274-5C5173450CC9}">
      <dgm:prSet phldrT="[Texto]" custT="1"/>
      <dgm:spPr>
        <a:solidFill>
          <a:srgbClr val="78B17A"/>
        </a:solidFill>
      </dgm:spPr>
      <dgm:t>
        <a:bodyPr/>
        <a:lstStyle/>
        <a:p>
          <a:r>
            <a:rPr lang="hr-HR" sz="2400" b="1" noProof="0" dirty="0">
              <a:solidFill>
                <a:schemeClr val="bg1"/>
              </a:solidFill>
              <a:latin typeface="Helvetica Neue"/>
            </a:rPr>
            <a:t>Neiskusna ekipa</a:t>
          </a:r>
          <a:endParaRPr lang="en-US" sz="2400" b="1" noProof="0" dirty="0">
            <a:solidFill>
              <a:schemeClr val="bg1"/>
            </a:solidFill>
            <a:latin typeface="Helvetica Neue"/>
          </a:endParaRPr>
        </a:p>
      </dgm:t>
    </dgm:pt>
    <dgm:pt modelId="{B9409D82-36F5-4F73-B775-3E85ACD12163}" type="parTrans" cxnId="{28923907-63B0-42D4-A1D0-E5764EC029D6}">
      <dgm:prSet/>
      <dgm:spPr/>
      <dgm:t>
        <a:bodyPr/>
        <a:lstStyle/>
        <a:p>
          <a:endParaRPr lang="en-US" sz="2400" b="1" noProof="0" dirty="0">
            <a:solidFill>
              <a:schemeClr val="bg1"/>
            </a:solidFill>
            <a:latin typeface="Helvetica Neue"/>
          </a:endParaRPr>
        </a:p>
      </dgm:t>
    </dgm:pt>
    <dgm:pt modelId="{25726D37-C14A-41C3-B5DA-0AA7BB9A5C7F}" type="sibTrans" cxnId="{28923907-63B0-42D4-A1D0-E5764EC029D6}">
      <dgm:prSet custT="1"/>
      <dgm:spPr>
        <a:solidFill>
          <a:srgbClr val="78B17A"/>
        </a:solidFill>
      </dgm:spPr>
      <dgm:t>
        <a:bodyPr/>
        <a:lstStyle/>
        <a:p>
          <a:endParaRPr lang="en-US" sz="2400" b="1" noProof="0" dirty="0">
            <a:solidFill>
              <a:schemeClr val="bg1"/>
            </a:solidFill>
            <a:latin typeface="Helvetica Neue"/>
          </a:endParaRPr>
        </a:p>
      </dgm:t>
    </dgm:pt>
    <dgm:pt modelId="{83888EDB-D508-422E-B9A0-24C7742CD4E7}">
      <dgm:prSet phldrT="[Texto]" custT="1"/>
      <dgm:spPr>
        <a:solidFill>
          <a:srgbClr val="AED633"/>
        </a:solidFill>
      </dgm:spPr>
      <dgm:t>
        <a:bodyPr/>
        <a:lstStyle/>
        <a:p>
          <a:r>
            <a:rPr lang="hr-HR" sz="2400" b="1" noProof="0" dirty="0">
              <a:solidFill>
                <a:schemeClr val="bg1"/>
              </a:solidFill>
              <a:latin typeface="Helvetica Neue"/>
            </a:rPr>
            <a:t>Odgovaranje na pogrešna pitanja</a:t>
          </a:r>
          <a:endParaRPr lang="en-US" sz="2400" b="1" noProof="0" dirty="0">
            <a:solidFill>
              <a:schemeClr val="bg1"/>
            </a:solidFill>
            <a:latin typeface="Helvetica Neue"/>
          </a:endParaRPr>
        </a:p>
      </dgm:t>
    </dgm:pt>
    <dgm:pt modelId="{3592B604-65E3-405B-A8EF-A2A8E584F15E}" type="parTrans" cxnId="{8DC64D60-50D3-49FA-8A32-9B8BDAE761DA}">
      <dgm:prSet/>
      <dgm:spPr/>
      <dgm:t>
        <a:bodyPr/>
        <a:lstStyle/>
        <a:p>
          <a:endParaRPr lang="en-US" sz="2400" b="1" noProof="0" dirty="0">
            <a:solidFill>
              <a:schemeClr val="bg1"/>
            </a:solidFill>
            <a:latin typeface="Helvetica Neue"/>
          </a:endParaRPr>
        </a:p>
      </dgm:t>
    </dgm:pt>
    <dgm:pt modelId="{C3B89293-49C3-4627-94FF-417DD0944269}" type="sibTrans" cxnId="{8DC64D60-50D3-49FA-8A32-9B8BDAE761DA}">
      <dgm:prSet/>
      <dgm:spPr/>
      <dgm:t>
        <a:bodyPr/>
        <a:lstStyle/>
        <a:p>
          <a:endParaRPr lang="en-US" sz="2400" b="1" noProof="0" dirty="0">
            <a:solidFill>
              <a:schemeClr val="bg1"/>
            </a:solidFill>
            <a:latin typeface="Helvetica Neue"/>
          </a:endParaRPr>
        </a:p>
      </dgm:t>
    </dgm:pt>
    <dgm:pt modelId="{5A0042F7-5254-4ED1-BBBA-8388ACFC791C}">
      <dgm:prSet phldrT="[Texto]" custT="1"/>
      <dgm:spPr>
        <a:solidFill>
          <a:srgbClr val="AED633"/>
        </a:solidFill>
      </dgm:spPr>
      <dgm:t>
        <a:bodyPr/>
        <a:lstStyle/>
        <a:p>
          <a:r>
            <a:rPr lang="hr-HR" sz="2400" b="1" noProof="0" dirty="0">
              <a:solidFill>
                <a:schemeClr val="bg1"/>
              </a:solidFill>
              <a:latin typeface="Helvetica Neue"/>
            </a:rPr>
            <a:t>Ideja nije dovoljno posebna da bi se izdvojila od drugih ideja</a:t>
          </a:r>
          <a:endParaRPr lang="en-US" sz="2400" b="1" noProof="0" dirty="0">
            <a:solidFill>
              <a:schemeClr val="bg1"/>
            </a:solidFill>
            <a:latin typeface="Helvetica Neue"/>
          </a:endParaRPr>
        </a:p>
      </dgm:t>
    </dgm:pt>
    <dgm:pt modelId="{12DD9173-BBF8-404C-B8B0-0F891096EBA4}" type="parTrans" cxnId="{57267455-8AF3-4B76-8DAB-7E568B74CB00}">
      <dgm:prSet/>
      <dgm:spPr/>
      <dgm:t>
        <a:bodyPr/>
        <a:lstStyle/>
        <a:p>
          <a:endParaRPr lang="en-US" b="1" noProof="0" dirty="0">
            <a:solidFill>
              <a:schemeClr val="bg1"/>
            </a:solidFill>
            <a:latin typeface="Helvetica Neue"/>
          </a:endParaRPr>
        </a:p>
      </dgm:t>
    </dgm:pt>
    <dgm:pt modelId="{450DB699-110A-4104-9CBF-C7634AE169F4}" type="sibTrans" cxnId="{57267455-8AF3-4B76-8DAB-7E568B74CB00}">
      <dgm:prSet/>
      <dgm:spPr/>
      <dgm:t>
        <a:bodyPr/>
        <a:lstStyle/>
        <a:p>
          <a:endParaRPr lang="en-US" b="1" noProof="0" dirty="0">
            <a:solidFill>
              <a:schemeClr val="bg1"/>
            </a:solidFill>
            <a:latin typeface="Helvetica Neue"/>
          </a:endParaRPr>
        </a:p>
      </dgm:t>
    </dgm:pt>
    <dgm:pt modelId="{A79D8860-E2EB-4BC7-970D-3BE3DC6051D3}">
      <dgm:prSet phldrT="[Texto]" custT="1"/>
      <dgm:spPr>
        <a:solidFill>
          <a:srgbClr val="AED633"/>
        </a:solidFill>
      </dgm:spPr>
      <dgm:t>
        <a:bodyPr/>
        <a:lstStyle/>
        <a:p>
          <a:r>
            <a:rPr lang="en-US" sz="2400" b="1" noProof="0" dirty="0">
              <a:solidFill>
                <a:schemeClr val="bg1"/>
              </a:solidFill>
              <a:latin typeface="Helvetica Neue"/>
            </a:rPr>
            <a:t>…..</a:t>
          </a:r>
        </a:p>
      </dgm:t>
    </dgm:pt>
    <dgm:pt modelId="{36633E9B-E34C-4AD8-B06B-6C1AB088E4A7}" type="parTrans" cxnId="{53F12006-8D77-4675-9B34-3B594A7CA2EB}">
      <dgm:prSet/>
      <dgm:spPr/>
      <dgm:t>
        <a:bodyPr/>
        <a:lstStyle/>
        <a:p>
          <a:endParaRPr lang="en-US" b="1" noProof="0" dirty="0">
            <a:solidFill>
              <a:schemeClr val="bg1"/>
            </a:solidFill>
            <a:latin typeface="Helvetica Neue"/>
          </a:endParaRPr>
        </a:p>
      </dgm:t>
    </dgm:pt>
    <dgm:pt modelId="{FC15F988-6605-49EA-9E24-A0E9D8E2BED8}" type="sibTrans" cxnId="{53F12006-8D77-4675-9B34-3B594A7CA2EB}">
      <dgm:prSet/>
      <dgm:spPr/>
      <dgm:t>
        <a:bodyPr/>
        <a:lstStyle/>
        <a:p>
          <a:endParaRPr lang="en-US" b="1" noProof="0" dirty="0">
            <a:solidFill>
              <a:schemeClr val="bg1"/>
            </a:solidFill>
            <a:latin typeface="Helvetica Neue"/>
          </a:endParaRPr>
        </a:p>
      </dgm:t>
    </dgm:pt>
    <dgm:pt modelId="{1E7B2AC8-F492-4060-952A-A2401B04CB62}" type="pres">
      <dgm:prSet presAssocID="{79E588ED-7EBD-4940-A553-F6D0A1C66C40}" presName="Name0" presStyleCnt="0">
        <dgm:presLayoutVars>
          <dgm:chMax/>
          <dgm:chPref/>
          <dgm:dir/>
        </dgm:presLayoutVars>
      </dgm:prSet>
      <dgm:spPr/>
    </dgm:pt>
    <dgm:pt modelId="{942F86C0-B5D5-4FB5-8BDF-0DCABFA22CB6}" type="pres">
      <dgm:prSet presAssocID="{9F68FCD2-3E48-446E-8F22-E5810A80B537}" presName="parenttextcomposite" presStyleCnt="0"/>
      <dgm:spPr/>
    </dgm:pt>
    <dgm:pt modelId="{0C98CBA4-2560-4941-81A2-F46CABD7306A}" type="pres">
      <dgm:prSet presAssocID="{9F68FCD2-3E48-446E-8F22-E5810A80B537}" presName="parenttext" presStyleLbl="revTx" presStyleIdx="0" presStyleCnt="5">
        <dgm:presLayoutVars>
          <dgm:chMax/>
          <dgm:chPref val="2"/>
          <dgm:bulletEnabled val="1"/>
        </dgm:presLayoutVars>
      </dgm:prSet>
      <dgm:spPr/>
    </dgm:pt>
    <dgm:pt modelId="{807FF08B-86DB-4165-A235-CAF2E40A92D3}" type="pres">
      <dgm:prSet presAssocID="{9F68FCD2-3E48-446E-8F22-E5810A80B537}" presName="parallelogramComposite" presStyleCnt="0"/>
      <dgm:spPr/>
    </dgm:pt>
    <dgm:pt modelId="{E95EF8F1-F32D-4BC3-B1BC-A4C1F76788E8}" type="pres">
      <dgm:prSet presAssocID="{9F68FCD2-3E48-446E-8F22-E5810A80B537}" presName="parallelogram1" presStyleLbl="alignNode1" presStyleIdx="0" presStyleCnt="35"/>
      <dgm:spPr/>
    </dgm:pt>
    <dgm:pt modelId="{0055E298-6A45-4894-A92B-7A900E2C0707}" type="pres">
      <dgm:prSet presAssocID="{9F68FCD2-3E48-446E-8F22-E5810A80B537}" presName="parallelogram2" presStyleLbl="alignNode1" presStyleIdx="1" presStyleCnt="35"/>
      <dgm:spPr/>
    </dgm:pt>
    <dgm:pt modelId="{AACF10AE-3FE5-461F-9DB3-55CDA14CECA2}" type="pres">
      <dgm:prSet presAssocID="{9F68FCD2-3E48-446E-8F22-E5810A80B537}" presName="parallelogram3" presStyleLbl="alignNode1" presStyleIdx="2" presStyleCnt="35"/>
      <dgm:spPr/>
    </dgm:pt>
    <dgm:pt modelId="{8D03DA46-4D5D-499A-AD21-A8C2FB5B0CBF}" type="pres">
      <dgm:prSet presAssocID="{9F68FCD2-3E48-446E-8F22-E5810A80B537}" presName="parallelogram4" presStyleLbl="alignNode1" presStyleIdx="3" presStyleCnt="35"/>
      <dgm:spPr/>
    </dgm:pt>
    <dgm:pt modelId="{3F32718F-8897-4C89-8B40-F47A037D4C22}" type="pres">
      <dgm:prSet presAssocID="{9F68FCD2-3E48-446E-8F22-E5810A80B537}" presName="parallelogram5" presStyleLbl="alignNode1" presStyleIdx="4" presStyleCnt="35"/>
      <dgm:spPr/>
    </dgm:pt>
    <dgm:pt modelId="{B7A9F865-0505-4E21-B493-6AD044916393}" type="pres">
      <dgm:prSet presAssocID="{9F68FCD2-3E48-446E-8F22-E5810A80B537}" presName="parallelogram6" presStyleLbl="alignNode1" presStyleIdx="5" presStyleCnt="35"/>
      <dgm:spPr/>
    </dgm:pt>
    <dgm:pt modelId="{3A334686-6686-4E0F-AACF-F2913A532D0F}" type="pres">
      <dgm:prSet presAssocID="{9F68FCD2-3E48-446E-8F22-E5810A80B537}" presName="parallelogram7" presStyleLbl="alignNode1" presStyleIdx="6" presStyleCnt="35"/>
      <dgm:spPr/>
    </dgm:pt>
    <dgm:pt modelId="{E66B5AC5-8B8D-4BDB-B744-BD49448FFCF1}" type="pres">
      <dgm:prSet presAssocID="{CA4CCC53-C737-4D1A-A3D6-6E233543B85F}" presName="sibTrans" presStyleCnt="0"/>
      <dgm:spPr/>
    </dgm:pt>
    <dgm:pt modelId="{82155358-116D-473D-A44B-28BF26226770}" type="pres">
      <dgm:prSet presAssocID="{481B99E2-07C2-4F31-B274-5C5173450CC9}" presName="parenttextcomposite" presStyleCnt="0"/>
      <dgm:spPr/>
    </dgm:pt>
    <dgm:pt modelId="{5A098EE7-B222-4098-B115-2FF1B7C863E3}" type="pres">
      <dgm:prSet presAssocID="{481B99E2-07C2-4F31-B274-5C5173450CC9}" presName="parenttext" presStyleLbl="revTx" presStyleIdx="1" presStyleCnt="5">
        <dgm:presLayoutVars>
          <dgm:chMax/>
          <dgm:chPref val="2"/>
          <dgm:bulletEnabled val="1"/>
        </dgm:presLayoutVars>
      </dgm:prSet>
      <dgm:spPr/>
    </dgm:pt>
    <dgm:pt modelId="{6C15C940-B05D-4750-9FD7-4748C1B30DAA}" type="pres">
      <dgm:prSet presAssocID="{481B99E2-07C2-4F31-B274-5C5173450CC9}" presName="parallelogramComposite" presStyleCnt="0"/>
      <dgm:spPr/>
    </dgm:pt>
    <dgm:pt modelId="{C2C4873D-9C16-4E46-906E-A053061DD909}" type="pres">
      <dgm:prSet presAssocID="{481B99E2-07C2-4F31-B274-5C5173450CC9}" presName="parallelogram1" presStyleLbl="alignNode1" presStyleIdx="7" presStyleCnt="35"/>
      <dgm:spPr/>
    </dgm:pt>
    <dgm:pt modelId="{375C4104-C0CA-4215-BCDA-3DDA0A035802}" type="pres">
      <dgm:prSet presAssocID="{481B99E2-07C2-4F31-B274-5C5173450CC9}" presName="parallelogram2" presStyleLbl="alignNode1" presStyleIdx="8" presStyleCnt="35"/>
      <dgm:spPr/>
    </dgm:pt>
    <dgm:pt modelId="{309680C7-D90C-4D6C-945C-698607276DD2}" type="pres">
      <dgm:prSet presAssocID="{481B99E2-07C2-4F31-B274-5C5173450CC9}" presName="parallelogram3" presStyleLbl="alignNode1" presStyleIdx="9" presStyleCnt="35"/>
      <dgm:spPr/>
    </dgm:pt>
    <dgm:pt modelId="{54F48976-2151-4E76-BA0C-33E26C240D53}" type="pres">
      <dgm:prSet presAssocID="{481B99E2-07C2-4F31-B274-5C5173450CC9}" presName="parallelogram4" presStyleLbl="alignNode1" presStyleIdx="10" presStyleCnt="35"/>
      <dgm:spPr/>
    </dgm:pt>
    <dgm:pt modelId="{CE5F1A54-C3EA-405C-900E-9378967B430B}" type="pres">
      <dgm:prSet presAssocID="{481B99E2-07C2-4F31-B274-5C5173450CC9}" presName="parallelogram5" presStyleLbl="alignNode1" presStyleIdx="11" presStyleCnt="35"/>
      <dgm:spPr/>
    </dgm:pt>
    <dgm:pt modelId="{1C5D15B9-3DF7-402E-B886-408C91F5C8C6}" type="pres">
      <dgm:prSet presAssocID="{481B99E2-07C2-4F31-B274-5C5173450CC9}" presName="parallelogram6" presStyleLbl="alignNode1" presStyleIdx="12" presStyleCnt="35"/>
      <dgm:spPr/>
    </dgm:pt>
    <dgm:pt modelId="{AFB793E2-B7F2-499E-821A-3E5597C22C3C}" type="pres">
      <dgm:prSet presAssocID="{481B99E2-07C2-4F31-B274-5C5173450CC9}" presName="parallelogram7" presStyleLbl="alignNode1" presStyleIdx="13" presStyleCnt="35"/>
      <dgm:spPr/>
    </dgm:pt>
    <dgm:pt modelId="{305333AD-A4E5-43D2-9508-D955AD3E6B7F}" type="pres">
      <dgm:prSet presAssocID="{25726D37-C14A-41C3-B5DA-0AA7BB9A5C7F}" presName="sibTrans" presStyleCnt="0"/>
      <dgm:spPr/>
    </dgm:pt>
    <dgm:pt modelId="{FD3B134F-18F7-42AD-9D53-E8F6E8389F11}" type="pres">
      <dgm:prSet presAssocID="{83888EDB-D508-422E-B9A0-24C7742CD4E7}" presName="parenttextcomposite" presStyleCnt="0"/>
      <dgm:spPr/>
    </dgm:pt>
    <dgm:pt modelId="{91E5C14C-23E1-4B45-A671-07D2C8E6B71C}" type="pres">
      <dgm:prSet presAssocID="{83888EDB-D508-422E-B9A0-24C7742CD4E7}" presName="parenttext" presStyleLbl="revTx" presStyleIdx="2" presStyleCnt="5" custLinFactNeighborX="565" custLinFactNeighborY="-5344">
        <dgm:presLayoutVars>
          <dgm:chMax/>
          <dgm:chPref val="2"/>
          <dgm:bulletEnabled val="1"/>
        </dgm:presLayoutVars>
      </dgm:prSet>
      <dgm:spPr/>
    </dgm:pt>
    <dgm:pt modelId="{9093ABBA-A2A5-4B58-961B-7F2FE232434C}" type="pres">
      <dgm:prSet presAssocID="{83888EDB-D508-422E-B9A0-24C7742CD4E7}" presName="parallelogramComposite" presStyleCnt="0"/>
      <dgm:spPr/>
    </dgm:pt>
    <dgm:pt modelId="{D3374D78-DC86-4A6F-85D1-1B5F374B5B2C}" type="pres">
      <dgm:prSet presAssocID="{83888EDB-D508-422E-B9A0-24C7742CD4E7}" presName="parallelogram1" presStyleLbl="alignNode1" presStyleIdx="14" presStyleCnt="35"/>
      <dgm:spPr/>
    </dgm:pt>
    <dgm:pt modelId="{D8C1BBB0-4F30-4E36-A57A-3CD0A753504F}" type="pres">
      <dgm:prSet presAssocID="{83888EDB-D508-422E-B9A0-24C7742CD4E7}" presName="parallelogram2" presStyleLbl="alignNode1" presStyleIdx="15" presStyleCnt="35"/>
      <dgm:spPr/>
    </dgm:pt>
    <dgm:pt modelId="{08F75F41-5638-45E8-BEC0-6BD392E1AE66}" type="pres">
      <dgm:prSet presAssocID="{83888EDB-D508-422E-B9A0-24C7742CD4E7}" presName="parallelogram3" presStyleLbl="alignNode1" presStyleIdx="16" presStyleCnt="35"/>
      <dgm:spPr/>
    </dgm:pt>
    <dgm:pt modelId="{54F62AD0-F6C9-44E4-B51B-9559AD3EA97B}" type="pres">
      <dgm:prSet presAssocID="{83888EDB-D508-422E-B9A0-24C7742CD4E7}" presName="parallelogram4" presStyleLbl="alignNode1" presStyleIdx="17" presStyleCnt="35"/>
      <dgm:spPr/>
    </dgm:pt>
    <dgm:pt modelId="{BC7BBBCD-B129-4E29-B61D-BE10324994DD}" type="pres">
      <dgm:prSet presAssocID="{83888EDB-D508-422E-B9A0-24C7742CD4E7}" presName="parallelogram5" presStyleLbl="alignNode1" presStyleIdx="18" presStyleCnt="35"/>
      <dgm:spPr/>
    </dgm:pt>
    <dgm:pt modelId="{427638A4-C85B-4F85-99B7-5236E2742B45}" type="pres">
      <dgm:prSet presAssocID="{83888EDB-D508-422E-B9A0-24C7742CD4E7}" presName="parallelogram6" presStyleLbl="alignNode1" presStyleIdx="19" presStyleCnt="35"/>
      <dgm:spPr/>
    </dgm:pt>
    <dgm:pt modelId="{70BDA3BE-2E5D-4DFA-8725-DD4F9EF6C83E}" type="pres">
      <dgm:prSet presAssocID="{83888EDB-D508-422E-B9A0-24C7742CD4E7}" presName="parallelogram7" presStyleLbl="alignNode1" presStyleIdx="20" presStyleCnt="35"/>
      <dgm:spPr/>
    </dgm:pt>
    <dgm:pt modelId="{5309F6B3-A351-4BA6-9280-DE7A1445F8DA}" type="pres">
      <dgm:prSet presAssocID="{C3B89293-49C3-4627-94FF-417DD0944269}" presName="sibTrans" presStyleCnt="0"/>
      <dgm:spPr/>
    </dgm:pt>
    <dgm:pt modelId="{09376609-CD0A-4A4D-B9AA-62DCE2A80275}" type="pres">
      <dgm:prSet presAssocID="{5A0042F7-5254-4ED1-BBBA-8388ACFC791C}" presName="parenttextcomposite" presStyleCnt="0"/>
      <dgm:spPr/>
    </dgm:pt>
    <dgm:pt modelId="{CA5915D7-C8A1-45E1-94A3-F3D831DFC50F}" type="pres">
      <dgm:prSet presAssocID="{5A0042F7-5254-4ED1-BBBA-8388ACFC791C}" presName="parenttext" presStyleLbl="revTx" presStyleIdx="3" presStyleCnt="5">
        <dgm:presLayoutVars>
          <dgm:chMax/>
          <dgm:chPref val="2"/>
          <dgm:bulletEnabled val="1"/>
        </dgm:presLayoutVars>
      </dgm:prSet>
      <dgm:spPr/>
    </dgm:pt>
    <dgm:pt modelId="{2BCC6309-0BFF-470C-8DB4-B8AA29B14DAF}" type="pres">
      <dgm:prSet presAssocID="{5A0042F7-5254-4ED1-BBBA-8388ACFC791C}" presName="parallelogramComposite" presStyleCnt="0"/>
      <dgm:spPr/>
    </dgm:pt>
    <dgm:pt modelId="{82818316-33C5-488B-8D00-DB8CBAF29F07}" type="pres">
      <dgm:prSet presAssocID="{5A0042F7-5254-4ED1-BBBA-8388ACFC791C}" presName="parallelogram1" presStyleLbl="alignNode1" presStyleIdx="21" presStyleCnt="35"/>
      <dgm:spPr/>
    </dgm:pt>
    <dgm:pt modelId="{AC073A67-9429-4B5D-8257-92C5798AC50D}" type="pres">
      <dgm:prSet presAssocID="{5A0042F7-5254-4ED1-BBBA-8388ACFC791C}" presName="parallelogram2" presStyleLbl="alignNode1" presStyleIdx="22" presStyleCnt="35"/>
      <dgm:spPr/>
    </dgm:pt>
    <dgm:pt modelId="{4B5AAC2D-BD80-4D87-B47B-7961552C3C8E}" type="pres">
      <dgm:prSet presAssocID="{5A0042F7-5254-4ED1-BBBA-8388ACFC791C}" presName="parallelogram3" presStyleLbl="alignNode1" presStyleIdx="23" presStyleCnt="35"/>
      <dgm:spPr/>
    </dgm:pt>
    <dgm:pt modelId="{1ED1BA3F-5102-411D-889A-0C40FCD15698}" type="pres">
      <dgm:prSet presAssocID="{5A0042F7-5254-4ED1-BBBA-8388ACFC791C}" presName="parallelogram4" presStyleLbl="alignNode1" presStyleIdx="24" presStyleCnt="35"/>
      <dgm:spPr/>
    </dgm:pt>
    <dgm:pt modelId="{811DD772-E0C8-4C45-B3FA-1AACDC1D8D2F}" type="pres">
      <dgm:prSet presAssocID="{5A0042F7-5254-4ED1-BBBA-8388ACFC791C}" presName="parallelogram5" presStyleLbl="alignNode1" presStyleIdx="25" presStyleCnt="35"/>
      <dgm:spPr/>
    </dgm:pt>
    <dgm:pt modelId="{2554F08C-5F60-4CDA-A44C-756F99B86282}" type="pres">
      <dgm:prSet presAssocID="{5A0042F7-5254-4ED1-BBBA-8388ACFC791C}" presName="parallelogram6" presStyleLbl="alignNode1" presStyleIdx="26" presStyleCnt="35"/>
      <dgm:spPr/>
    </dgm:pt>
    <dgm:pt modelId="{106E8D0E-5115-4617-9E9A-11C8229D521E}" type="pres">
      <dgm:prSet presAssocID="{5A0042F7-5254-4ED1-BBBA-8388ACFC791C}" presName="parallelogram7" presStyleLbl="alignNode1" presStyleIdx="27" presStyleCnt="35"/>
      <dgm:spPr/>
    </dgm:pt>
    <dgm:pt modelId="{0E9E08A5-4B32-41C3-A76A-3E202E9D9728}" type="pres">
      <dgm:prSet presAssocID="{450DB699-110A-4104-9CBF-C7634AE169F4}" presName="sibTrans" presStyleCnt="0"/>
      <dgm:spPr/>
    </dgm:pt>
    <dgm:pt modelId="{0D36A30E-2926-40F9-AD94-7264AA728A7C}" type="pres">
      <dgm:prSet presAssocID="{A79D8860-E2EB-4BC7-970D-3BE3DC6051D3}" presName="parenttextcomposite" presStyleCnt="0"/>
      <dgm:spPr/>
    </dgm:pt>
    <dgm:pt modelId="{40DD2EEC-9BE9-4585-8066-5997000C249E}" type="pres">
      <dgm:prSet presAssocID="{A79D8860-E2EB-4BC7-970D-3BE3DC6051D3}" presName="parenttext" presStyleLbl="revTx" presStyleIdx="4" presStyleCnt="5">
        <dgm:presLayoutVars>
          <dgm:chMax/>
          <dgm:chPref val="2"/>
          <dgm:bulletEnabled val="1"/>
        </dgm:presLayoutVars>
      </dgm:prSet>
      <dgm:spPr/>
    </dgm:pt>
    <dgm:pt modelId="{3AFF5ECA-8C8B-4354-A08E-5A7F8B071B5C}" type="pres">
      <dgm:prSet presAssocID="{A79D8860-E2EB-4BC7-970D-3BE3DC6051D3}" presName="parallelogramComposite" presStyleCnt="0"/>
      <dgm:spPr/>
    </dgm:pt>
    <dgm:pt modelId="{887814EB-FE6E-4FF0-898B-7086FF726506}" type="pres">
      <dgm:prSet presAssocID="{A79D8860-E2EB-4BC7-970D-3BE3DC6051D3}" presName="parallelogram1" presStyleLbl="alignNode1" presStyleIdx="28" presStyleCnt="35"/>
      <dgm:spPr/>
    </dgm:pt>
    <dgm:pt modelId="{90B9AB89-4D07-4129-B87E-EEBA80F0E027}" type="pres">
      <dgm:prSet presAssocID="{A79D8860-E2EB-4BC7-970D-3BE3DC6051D3}" presName="parallelogram2" presStyleLbl="alignNode1" presStyleIdx="29" presStyleCnt="35"/>
      <dgm:spPr/>
    </dgm:pt>
    <dgm:pt modelId="{BD5F9561-D381-48D7-AC4B-82F4BC22B6B8}" type="pres">
      <dgm:prSet presAssocID="{A79D8860-E2EB-4BC7-970D-3BE3DC6051D3}" presName="parallelogram3" presStyleLbl="alignNode1" presStyleIdx="30" presStyleCnt="35"/>
      <dgm:spPr/>
    </dgm:pt>
    <dgm:pt modelId="{15242A18-6BA2-43A0-B35F-B5214A61E42A}" type="pres">
      <dgm:prSet presAssocID="{A79D8860-E2EB-4BC7-970D-3BE3DC6051D3}" presName="parallelogram4" presStyleLbl="alignNode1" presStyleIdx="31" presStyleCnt="35"/>
      <dgm:spPr/>
    </dgm:pt>
    <dgm:pt modelId="{68E3ADDD-DE1F-4A23-A3CE-EA9FD014F361}" type="pres">
      <dgm:prSet presAssocID="{A79D8860-E2EB-4BC7-970D-3BE3DC6051D3}" presName="parallelogram5" presStyleLbl="alignNode1" presStyleIdx="32" presStyleCnt="35"/>
      <dgm:spPr/>
    </dgm:pt>
    <dgm:pt modelId="{2180CEBF-952E-4460-9E47-8A9DA8B84D9C}" type="pres">
      <dgm:prSet presAssocID="{A79D8860-E2EB-4BC7-970D-3BE3DC6051D3}" presName="parallelogram6" presStyleLbl="alignNode1" presStyleIdx="33" presStyleCnt="35"/>
      <dgm:spPr/>
    </dgm:pt>
    <dgm:pt modelId="{83568848-F244-442E-AAA8-8D0C7A224D08}" type="pres">
      <dgm:prSet presAssocID="{A79D8860-E2EB-4BC7-970D-3BE3DC6051D3}" presName="parallelogram7" presStyleLbl="alignNode1" presStyleIdx="34" presStyleCnt="35"/>
      <dgm:spPr/>
    </dgm:pt>
  </dgm:ptLst>
  <dgm:cxnLst>
    <dgm:cxn modelId="{53F12006-8D77-4675-9B34-3B594A7CA2EB}" srcId="{79E588ED-7EBD-4940-A553-F6D0A1C66C40}" destId="{A79D8860-E2EB-4BC7-970D-3BE3DC6051D3}" srcOrd="4" destOrd="0" parTransId="{36633E9B-E34C-4AD8-B06B-6C1AB088E4A7}" sibTransId="{FC15F988-6605-49EA-9E24-A0E9D8E2BED8}"/>
    <dgm:cxn modelId="{28923907-63B0-42D4-A1D0-E5764EC029D6}" srcId="{79E588ED-7EBD-4940-A553-F6D0A1C66C40}" destId="{481B99E2-07C2-4F31-B274-5C5173450CC9}" srcOrd="1" destOrd="0" parTransId="{B9409D82-36F5-4F73-B775-3E85ACD12163}" sibTransId="{25726D37-C14A-41C3-B5DA-0AA7BB9A5C7F}"/>
    <dgm:cxn modelId="{1B14C414-0BFB-4949-A057-A8AC91D38970}" type="presOf" srcId="{83888EDB-D508-422E-B9A0-24C7742CD4E7}" destId="{91E5C14C-23E1-4B45-A671-07D2C8E6B71C}" srcOrd="0" destOrd="0" presId="urn:microsoft.com/office/officeart/2008/layout/VerticalAccentList"/>
    <dgm:cxn modelId="{3E3F5C2E-585E-46E0-9B67-4CF15D9DE66C}" srcId="{79E588ED-7EBD-4940-A553-F6D0A1C66C40}" destId="{9F68FCD2-3E48-446E-8F22-E5810A80B537}" srcOrd="0" destOrd="0" parTransId="{E365FBAA-F7F0-403A-8397-9FD8F939C0A5}" sibTransId="{CA4CCC53-C737-4D1A-A3D6-6E233543B85F}"/>
    <dgm:cxn modelId="{77382E40-8E77-4AAA-BDF2-F3809EBF6BCC}" type="presOf" srcId="{A79D8860-E2EB-4BC7-970D-3BE3DC6051D3}" destId="{40DD2EEC-9BE9-4585-8066-5997000C249E}" srcOrd="0" destOrd="0" presId="urn:microsoft.com/office/officeart/2008/layout/VerticalAccentList"/>
    <dgm:cxn modelId="{8DC64D60-50D3-49FA-8A32-9B8BDAE761DA}" srcId="{79E588ED-7EBD-4940-A553-F6D0A1C66C40}" destId="{83888EDB-D508-422E-B9A0-24C7742CD4E7}" srcOrd="2" destOrd="0" parTransId="{3592B604-65E3-405B-A8EF-A2A8E584F15E}" sibTransId="{C3B89293-49C3-4627-94FF-417DD0944269}"/>
    <dgm:cxn modelId="{03EA9D62-4A87-4131-9B1C-F8C4A49C4358}" type="presOf" srcId="{481B99E2-07C2-4F31-B274-5C5173450CC9}" destId="{5A098EE7-B222-4098-B115-2FF1B7C863E3}" srcOrd="0" destOrd="0" presId="urn:microsoft.com/office/officeart/2008/layout/VerticalAccentList"/>
    <dgm:cxn modelId="{57267455-8AF3-4B76-8DAB-7E568B74CB00}" srcId="{79E588ED-7EBD-4940-A553-F6D0A1C66C40}" destId="{5A0042F7-5254-4ED1-BBBA-8388ACFC791C}" srcOrd="3" destOrd="0" parTransId="{12DD9173-BBF8-404C-B8B0-0F891096EBA4}" sibTransId="{450DB699-110A-4104-9CBF-C7634AE169F4}"/>
    <dgm:cxn modelId="{3B128A58-CC9E-402A-B9E1-B11D332F10A2}" type="presOf" srcId="{5A0042F7-5254-4ED1-BBBA-8388ACFC791C}" destId="{CA5915D7-C8A1-45E1-94A3-F3D831DFC50F}" srcOrd="0" destOrd="0" presId="urn:microsoft.com/office/officeart/2008/layout/VerticalAccentList"/>
    <dgm:cxn modelId="{92C34F95-07EB-45F7-BC69-1763B10D6460}" type="presOf" srcId="{9F68FCD2-3E48-446E-8F22-E5810A80B537}" destId="{0C98CBA4-2560-4941-81A2-F46CABD7306A}" srcOrd="0" destOrd="0" presId="urn:microsoft.com/office/officeart/2008/layout/VerticalAccentList"/>
    <dgm:cxn modelId="{6E5BD1F5-13B2-46A1-BDA5-70E83DD24334}" type="presOf" srcId="{79E588ED-7EBD-4940-A553-F6D0A1C66C40}" destId="{1E7B2AC8-F492-4060-952A-A2401B04CB62}" srcOrd="0" destOrd="0" presId="urn:microsoft.com/office/officeart/2008/layout/VerticalAccentList"/>
    <dgm:cxn modelId="{677F2F48-0B8A-404E-A77D-7AB3EA0F1F5F}" type="presParOf" srcId="{1E7B2AC8-F492-4060-952A-A2401B04CB62}" destId="{942F86C0-B5D5-4FB5-8BDF-0DCABFA22CB6}" srcOrd="0" destOrd="0" presId="urn:microsoft.com/office/officeart/2008/layout/VerticalAccentList"/>
    <dgm:cxn modelId="{FC11AB36-2E60-46CB-80E7-13E3BD092CCA}" type="presParOf" srcId="{942F86C0-B5D5-4FB5-8BDF-0DCABFA22CB6}" destId="{0C98CBA4-2560-4941-81A2-F46CABD7306A}" srcOrd="0" destOrd="0" presId="urn:microsoft.com/office/officeart/2008/layout/VerticalAccentList"/>
    <dgm:cxn modelId="{64981DDA-2F3A-4104-A66E-402D1F7EF63C}" type="presParOf" srcId="{1E7B2AC8-F492-4060-952A-A2401B04CB62}" destId="{807FF08B-86DB-4165-A235-CAF2E40A92D3}" srcOrd="1" destOrd="0" presId="urn:microsoft.com/office/officeart/2008/layout/VerticalAccentList"/>
    <dgm:cxn modelId="{A82064C1-7030-4EEE-9208-E0D2B2D4AC8F}" type="presParOf" srcId="{807FF08B-86DB-4165-A235-CAF2E40A92D3}" destId="{E95EF8F1-F32D-4BC3-B1BC-A4C1F76788E8}" srcOrd="0" destOrd="0" presId="urn:microsoft.com/office/officeart/2008/layout/VerticalAccentList"/>
    <dgm:cxn modelId="{DEA3515C-E72C-4FD2-8292-FE607AFBC9E4}" type="presParOf" srcId="{807FF08B-86DB-4165-A235-CAF2E40A92D3}" destId="{0055E298-6A45-4894-A92B-7A900E2C0707}" srcOrd="1" destOrd="0" presId="urn:microsoft.com/office/officeart/2008/layout/VerticalAccentList"/>
    <dgm:cxn modelId="{BC80CE76-AD50-4FA8-BE86-37CF6BFBD62A}" type="presParOf" srcId="{807FF08B-86DB-4165-A235-CAF2E40A92D3}" destId="{AACF10AE-3FE5-461F-9DB3-55CDA14CECA2}" srcOrd="2" destOrd="0" presId="urn:microsoft.com/office/officeart/2008/layout/VerticalAccentList"/>
    <dgm:cxn modelId="{1DCD88F9-61F4-461A-A18B-AEFF42F6BDB6}" type="presParOf" srcId="{807FF08B-86DB-4165-A235-CAF2E40A92D3}" destId="{8D03DA46-4D5D-499A-AD21-A8C2FB5B0CBF}" srcOrd="3" destOrd="0" presId="urn:microsoft.com/office/officeart/2008/layout/VerticalAccentList"/>
    <dgm:cxn modelId="{7CA9DDCC-777B-4AA2-B640-526FF1DB1EE5}" type="presParOf" srcId="{807FF08B-86DB-4165-A235-CAF2E40A92D3}" destId="{3F32718F-8897-4C89-8B40-F47A037D4C22}" srcOrd="4" destOrd="0" presId="urn:microsoft.com/office/officeart/2008/layout/VerticalAccentList"/>
    <dgm:cxn modelId="{0424EDF0-5A10-43B4-95FC-3B25043CBC13}" type="presParOf" srcId="{807FF08B-86DB-4165-A235-CAF2E40A92D3}" destId="{B7A9F865-0505-4E21-B493-6AD044916393}" srcOrd="5" destOrd="0" presId="urn:microsoft.com/office/officeart/2008/layout/VerticalAccentList"/>
    <dgm:cxn modelId="{F1343C65-9428-48CB-BCCB-0A8618A4A776}" type="presParOf" srcId="{807FF08B-86DB-4165-A235-CAF2E40A92D3}" destId="{3A334686-6686-4E0F-AACF-F2913A532D0F}" srcOrd="6" destOrd="0" presId="urn:microsoft.com/office/officeart/2008/layout/VerticalAccentList"/>
    <dgm:cxn modelId="{7E9A67A2-2170-40B1-9359-049AD5BF10DB}" type="presParOf" srcId="{1E7B2AC8-F492-4060-952A-A2401B04CB62}" destId="{E66B5AC5-8B8D-4BDB-B744-BD49448FFCF1}" srcOrd="2" destOrd="0" presId="urn:microsoft.com/office/officeart/2008/layout/VerticalAccentList"/>
    <dgm:cxn modelId="{7D730B8F-9627-463A-975E-F5C32E1369FE}" type="presParOf" srcId="{1E7B2AC8-F492-4060-952A-A2401B04CB62}" destId="{82155358-116D-473D-A44B-28BF26226770}" srcOrd="3" destOrd="0" presId="urn:microsoft.com/office/officeart/2008/layout/VerticalAccentList"/>
    <dgm:cxn modelId="{10FA8FD2-E466-4521-B06D-6C8C2C67609D}" type="presParOf" srcId="{82155358-116D-473D-A44B-28BF26226770}" destId="{5A098EE7-B222-4098-B115-2FF1B7C863E3}" srcOrd="0" destOrd="0" presId="urn:microsoft.com/office/officeart/2008/layout/VerticalAccentList"/>
    <dgm:cxn modelId="{5372320B-2479-4EC5-BADF-B194735E89FA}" type="presParOf" srcId="{1E7B2AC8-F492-4060-952A-A2401B04CB62}" destId="{6C15C940-B05D-4750-9FD7-4748C1B30DAA}" srcOrd="4" destOrd="0" presId="urn:microsoft.com/office/officeart/2008/layout/VerticalAccentList"/>
    <dgm:cxn modelId="{1471C6F4-CFEE-44F6-AF5D-84904C3A3803}" type="presParOf" srcId="{6C15C940-B05D-4750-9FD7-4748C1B30DAA}" destId="{C2C4873D-9C16-4E46-906E-A053061DD909}" srcOrd="0" destOrd="0" presId="urn:microsoft.com/office/officeart/2008/layout/VerticalAccentList"/>
    <dgm:cxn modelId="{E80046E3-7C2B-4692-99A9-6E44BA29DF2D}" type="presParOf" srcId="{6C15C940-B05D-4750-9FD7-4748C1B30DAA}" destId="{375C4104-C0CA-4215-BCDA-3DDA0A035802}" srcOrd="1" destOrd="0" presId="urn:microsoft.com/office/officeart/2008/layout/VerticalAccentList"/>
    <dgm:cxn modelId="{C2B19346-4A33-4C88-A384-EB02A5E914B0}" type="presParOf" srcId="{6C15C940-B05D-4750-9FD7-4748C1B30DAA}" destId="{309680C7-D90C-4D6C-945C-698607276DD2}" srcOrd="2" destOrd="0" presId="urn:microsoft.com/office/officeart/2008/layout/VerticalAccentList"/>
    <dgm:cxn modelId="{EBF094B1-5BE4-4FF8-A5D5-61C60B829C74}" type="presParOf" srcId="{6C15C940-B05D-4750-9FD7-4748C1B30DAA}" destId="{54F48976-2151-4E76-BA0C-33E26C240D53}" srcOrd="3" destOrd="0" presId="urn:microsoft.com/office/officeart/2008/layout/VerticalAccentList"/>
    <dgm:cxn modelId="{0299D310-CDB3-4DCF-9920-80E7D408BBEC}" type="presParOf" srcId="{6C15C940-B05D-4750-9FD7-4748C1B30DAA}" destId="{CE5F1A54-C3EA-405C-900E-9378967B430B}" srcOrd="4" destOrd="0" presId="urn:microsoft.com/office/officeart/2008/layout/VerticalAccentList"/>
    <dgm:cxn modelId="{8152CE7A-47DF-46A0-B354-12A9BE825789}" type="presParOf" srcId="{6C15C940-B05D-4750-9FD7-4748C1B30DAA}" destId="{1C5D15B9-3DF7-402E-B886-408C91F5C8C6}" srcOrd="5" destOrd="0" presId="urn:microsoft.com/office/officeart/2008/layout/VerticalAccentList"/>
    <dgm:cxn modelId="{49C8786F-DB02-4586-A626-01C1EBBB7E37}" type="presParOf" srcId="{6C15C940-B05D-4750-9FD7-4748C1B30DAA}" destId="{AFB793E2-B7F2-499E-821A-3E5597C22C3C}" srcOrd="6" destOrd="0" presId="urn:microsoft.com/office/officeart/2008/layout/VerticalAccentList"/>
    <dgm:cxn modelId="{49B6A7DC-81A4-47C7-91B4-AF6B23533858}" type="presParOf" srcId="{1E7B2AC8-F492-4060-952A-A2401B04CB62}" destId="{305333AD-A4E5-43D2-9508-D955AD3E6B7F}" srcOrd="5" destOrd="0" presId="urn:microsoft.com/office/officeart/2008/layout/VerticalAccentList"/>
    <dgm:cxn modelId="{C5532F3D-4D41-45A9-BF21-3DF145D3A690}" type="presParOf" srcId="{1E7B2AC8-F492-4060-952A-A2401B04CB62}" destId="{FD3B134F-18F7-42AD-9D53-E8F6E8389F11}" srcOrd="6" destOrd="0" presId="urn:microsoft.com/office/officeart/2008/layout/VerticalAccentList"/>
    <dgm:cxn modelId="{FF13B380-D35A-4EAC-AAB5-57DA74E784C1}" type="presParOf" srcId="{FD3B134F-18F7-42AD-9D53-E8F6E8389F11}" destId="{91E5C14C-23E1-4B45-A671-07D2C8E6B71C}" srcOrd="0" destOrd="0" presId="urn:microsoft.com/office/officeart/2008/layout/VerticalAccentList"/>
    <dgm:cxn modelId="{A0911D2D-AD7C-4F88-B2D9-6F5C9BA024BD}" type="presParOf" srcId="{1E7B2AC8-F492-4060-952A-A2401B04CB62}" destId="{9093ABBA-A2A5-4B58-961B-7F2FE232434C}" srcOrd="7" destOrd="0" presId="urn:microsoft.com/office/officeart/2008/layout/VerticalAccentList"/>
    <dgm:cxn modelId="{6331B3E7-7FE8-41C8-8F79-90EE8FEE609A}" type="presParOf" srcId="{9093ABBA-A2A5-4B58-961B-7F2FE232434C}" destId="{D3374D78-DC86-4A6F-85D1-1B5F374B5B2C}" srcOrd="0" destOrd="0" presId="urn:microsoft.com/office/officeart/2008/layout/VerticalAccentList"/>
    <dgm:cxn modelId="{8211E650-A835-4778-85B8-59203171A9DC}" type="presParOf" srcId="{9093ABBA-A2A5-4B58-961B-7F2FE232434C}" destId="{D8C1BBB0-4F30-4E36-A57A-3CD0A753504F}" srcOrd="1" destOrd="0" presId="urn:microsoft.com/office/officeart/2008/layout/VerticalAccentList"/>
    <dgm:cxn modelId="{0C5A6F0B-F5A6-4633-BD35-8984F81893FD}" type="presParOf" srcId="{9093ABBA-A2A5-4B58-961B-7F2FE232434C}" destId="{08F75F41-5638-45E8-BEC0-6BD392E1AE66}" srcOrd="2" destOrd="0" presId="urn:microsoft.com/office/officeart/2008/layout/VerticalAccentList"/>
    <dgm:cxn modelId="{DE3E54A5-7EEA-46EA-8189-D8CC3C620994}" type="presParOf" srcId="{9093ABBA-A2A5-4B58-961B-7F2FE232434C}" destId="{54F62AD0-F6C9-44E4-B51B-9559AD3EA97B}" srcOrd="3" destOrd="0" presId="urn:microsoft.com/office/officeart/2008/layout/VerticalAccentList"/>
    <dgm:cxn modelId="{DFF40675-0B08-4917-8959-B5004C8ECB58}" type="presParOf" srcId="{9093ABBA-A2A5-4B58-961B-7F2FE232434C}" destId="{BC7BBBCD-B129-4E29-B61D-BE10324994DD}" srcOrd="4" destOrd="0" presId="urn:microsoft.com/office/officeart/2008/layout/VerticalAccentList"/>
    <dgm:cxn modelId="{CA90E1D9-2777-4285-B445-A59AAF19A9CB}" type="presParOf" srcId="{9093ABBA-A2A5-4B58-961B-7F2FE232434C}" destId="{427638A4-C85B-4F85-99B7-5236E2742B45}" srcOrd="5" destOrd="0" presId="urn:microsoft.com/office/officeart/2008/layout/VerticalAccentList"/>
    <dgm:cxn modelId="{8B848FCF-A041-4DE2-9C40-CA85EF31B5BC}" type="presParOf" srcId="{9093ABBA-A2A5-4B58-961B-7F2FE232434C}" destId="{70BDA3BE-2E5D-4DFA-8725-DD4F9EF6C83E}" srcOrd="6" destOrd="0" presId="urn:microsoft.com/office/officeart/2008/layout/VerticalAccentList"/>
    <dgm:cxn modelId="{BBFE477C-BA6B-4F54-888E-D97B848699FC}" type="presParOf" srcId="{1E7B2AC8-F492-4060-952A-A2401B04CB62}" destId="{5309F6B3-A351-4BA6-9280-DE7A1445F8DA}" srcOrd="8" destOrd="0" presId="urn:microsoft.com/office/officeart/2008/layout/VerticalAccentList"/>
    <dgm:cxn modelId="{AAF14362-E15B-4768-8D05-4F6F53050481}" type="presParOf" srcId="{1E7B2AC8-F492-4060-952A-A2401B04CB62}" destId="{09376609-CD0A-4A4D-B9AA-62DCE2A80275}" srcOrd="9" destOrd="0" presId="urn:microsoft.com/office/officeart/2008/layout/VerticalAccentList"/>
    <dgm:cxn modelId="{51EABC45-E814-41F2-AD03-31AEE0ACBC06}" type="presParOf" srcId="{09376609-CD0A-4A4D-B9AA-62DCE2A80275}" destId="{CA5915D7-C8A1-45E1-94A3-F3D831DFC50F}" srcOrd="0" destOrd="0" presId="urn:microsoft.com/office/officeart/2008/layout/VerticalAccentList"/>
    <dgm:cxn modelId="{7098B662-C3CF-42E0-8E66-D75044CCFBCE}" type="presParOf" srcId="{1E7B2AC8-F492-4060-952A-A2401B04CB62}" destId="{2BCC6309-0BFF-470C-8DB4-B8AA29B14DAF}" srcOrd="10" destOrd="0" presId="urn:microsoft.com/office/officeart/2008/layout/VerticalAccentList"/>
    <dgm:cxn modelId="{80B62408-8E43-4F73-B47B-0F81365FA3A3}" type="presParOf" srcId="{2BCC6309-0BFF-470C-8DB4-B8AA29B14DAF}" destId="{82818316-33C5-488B-8D00-DB8CBAF29F07}" srcOrd="0" destOrd="0" presId="urn:microsoft.com/office/officeart/2008/layout/VerticalAccentList"/>
    <dgm:cxn modelId="{88834A00-EE35-4E3D-8355-C152A6D1B75C}" type="presParOf" srcId="{2BCC6309-0BFF-470C-8DB4-B8AA29B14DAF}" destId="{AC073A67-9429-4B5D-8257-92C5798AC50D}" srcOrd="1" destOrd="0" presId="urn:microsoft.com/office/officeart/2008/layout/VerticalAccentList"/>
    <dgm:cxn modelId="{C84FBBD6-DB94-437C-91BF-A04BC2511320}" type="presParOf" srcId="{2BCC6309-0BFF-470C-8DB4-B8AA29B14DAF}" destId="{4B5AAC2D-BD80-4D87-B47B-7961552C3C8E}" srcOrd="2" destOrd="0" presId="urn:microsoft.com/office/officeart/2008/layout/VerticalAccentList"/>
    <dgm:cxn modelId="{DF547249-6D2A-49D9-8601-781100013FBA}" type="presParOf" srcId="{2BCC6309-0BFF-470C-8DB4-B8AA29B14DAF}" destId="{1ED1BA3F-5102-411D-889A-0C40FCD15698}" srcOrd="3" destOrd="0" presId="urn:microsoft.com/office/officeart/2008/layout/VerticalAccentList"/>
    <dgm:cxn modelId="{459EAA95-DA65-4BFD-B13E-FD843D1A391D}" type="presParOf" srcId="{2BCC6309-0BFF-470C-8DB4-B8AA29B14DAF}" destId="{811DD772-E0C8-4C45-B3FA-1AACDC1D8D2F}" srcOrd="4" destOrd="0" presId="urn:microsoft.com/office/officeart/2008/layout/VerticalAccentList"/>
    <dgm:cxn modelId="{8A912C7C-F2DC-4D51-B621-AC31CB92D39F}" type="presParOf" srcId="{2BCC6309-0BFF-470C-8DB4-B8AA29B14DAF}" destId="{2554F08C-5F60-4CDA-A44C-756F99B86282}" srcOrd="5" destOrd="0" presId="urn:microsoft.com/office/officeart/2008/layout/VerticalAccentList"/>
    <dgm:cxn modelId="{246610E3-34DE-4124-AC16-6A1C9E0FBBEB}" type="presParOf" srcId="{2BCC6309-0BFF-470C-8DB4-B8AA29B14DAF}" destId="{106E8D0E-5115-4617-9E9A-11C8229D521E}" srcOrd="6" destOrd="0" presId="urn:microsoft.com/office/officeart/2008/layout/VerticalAccentList"/>
    <dgm:cxn modelId="{2335ED03-8051-441B-B186-AF754E7CE124}" type="presParOf" srcId="{1E7B2AC8-F492-4060-952A-A2401B04CB62}" destId="{0E9E08A5-4B32-41C3-A76A-3E202E9D9728}" srcOrd="11" destOrd="0" presId="urn:microsoft.com/office/officeart/2008/layout/VerticalAccentList"/>
    <dgm:cxn modelId="{76FC74C4-CA37-4280-8BE4-1E6AF3F3F137}" type="presParOf" srcId="{1E7B2AC8-F492-4060-952A-A2401B04CB62}" destId="{0D36A30E-2926-40F9-AD94-7264AA728A7C}" srcOrd="12" destOrd="0" presId="urn:microsoft.com/office/officeart/2008/layout/VerticalAccentList"/>
    <dgm:cxn modelId="{1D7782BC-20AF-40DB-B1FB-7304960952EA}" type="presParOf" srcId="{0D36A30E-2926-40F9-AD94-7264AA728A7C}" destId="{40DD2EEC-9BE9-4585-8066-5997000C249E}" srcOrd="0" destOrd="0" presId="urn:microsoft.com/office/officeart/2008/layout/VerticalAccentList"/>
    <dgm:cxn modelId="{EF0CD215-3FFB-44FC-A868-EA133F521B6B}" type="presParOf" srcId="{1E7B2AC8-F492-4060-952A-A2401B04CB62}" destId="{3AFF5ECA-8C8B-4354-A08E-5A7F8B071B5C}" srcOrd="13" destOrd="0" presId="urn:microsoft.com/office/officeart/2008/layout/VerticalAccentList"/>
    <dgm:cxn modelId="{8E415E0D-D113-47E0-8144-75D46A51BD17}" type="presParOf" srcId="{3AFF5ECA-8C8B-4354-A08E-5A7F8B071B5C}" destId="{887814EB-FE6E-4FF0-898B-7086FF726506}" srcOrd="0" destOrd="0" presId="urn:microsoft.com/office/officeart/2008/layout/VerticalAccentList"/>
    <dgm:cxn modelId="{9A492AAD-0272-4723-86D7-D0CA853C059D}" type="presParOf" srcId="{3AFF5ECA-8C8B-4354-A08E-5A7F8B071B5C}" destId="{90B9AB89-4D07-4129-B87E-EEBA80F0E027}" srcOrd="1" destOrd="0" presId="urn:microsoft.com/office/officeart/2008/layout/VerticalAccentList"/>
    <dgm:cxn modelId="{A38AA955-A7CE-4F04-A99F-33366649752A}" type="presParOf" srcId="{3AFF5ECA-8C8B-4354-A08E-5A7F8B071B5C}" destId="{BD5F9561-D381-48D7-AC4B-82F4BC22B6B8}" srcOrd="2" destOrd="0" presId="urn:microsoft.com/office/officeart/2008/layout/VerticalAccentList"/>
    <dgm:cxn modelId="{A0C75C06-3EA5-4B6F-B9BD-D31BA4D5E708}" type="presParOf" srcId="{3AFF5ECA-8C8B-4354-A08E-5A7F8B071B5C}" destId="{15242A18-6BA2-43A0-B35F-B5214A61E42A}" srcOrd="3" destOrd="0" presId="urn:microsoft.com/office/officeart/2008/layout/VerticalAccentList"/>
    <dgm:cxn modelId="{0EE9BBAB-32CD-4391-92D0-983BE469B055}" type="presParOf" srcId="{3AFF5ECA-8C8B-4354-A08E-5A7F8B071B5C}" destId="{68E3ADDD-DE1F-4A23-A3CE-EA9FD014F361}" srcOrd="4" destOrd="0" presId="urn:microsoft.com/office/officeart/2008/layout/VerticalAccentList"/>
    <dgm:cxn modelId="{ADA64874-1679-4A4D-BE37-94EF82D18000}" type="presParOf" srcId="{3AFF5ECA-8C8B-4354-A08E-5A7F8B071B5C}" destId="{2180CEBF-952E-4460-9E47-8A9DA8B84D9C}" srcOrd="5" destOrd="0" presId="urn:microsoft.com/office/officeart/2008/layout/VerticalAccentList"/>
    <dgm:cxn modelId="{073EDE18-587C-4C07-98DE-22DD9D028D7F}" type="presParOf" srcId="{3AFF5ECA-8C8B-4354-A08E-5A7F8B071B5C}" destId="{83568848-F244-442E-AAA8-8D0C7A224D08}"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FD9B4D-4E15-4B90-BA4F-EA6411399D46}"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hr-HR"/>
        </a:p>
      </dgm:t>
    </dgm:pt>
    <dgm:pt modelId="{B2AE20E8-BC7E-4943-861B-04107BA43579}">
      <dgm:prSet custT="1"/>
      <dgm:spPr/>
      <dgm:t>
        <a:bodyPr/>
        <a:lstStyle/>
        <a:p>
          <a:r>
            <a:rPr lang="hr-HR" sz="2400" noProof="0" dirty="0">
              <a:latin typeface="Arial" panose="020B0604020202020204" pitchFamily="34" charset="0"/>
              <a:cs typeface="Arial" panose="020B0604020202020204" pitchFamily="34" charset="0"/>
            </a:rPr>
            <a:t>Analizirajte koji je razlog neuspjeha</a:t>
          </a:r>
          <a:endParaRPr lang="en-US" sz="2400" noProof="0" dirty="0">
            <a:latin typeface="Arial" panose="020B0604020202020204" pitchFamily="34" charset="0"/>
            <a:cs typeface="Arial" panose="020B0604020202020204" pitchFamily="34" charset="0"/>
          </a:endParaRPr>
        </a:p>
      </dgm:t>
    </dgm:pt>
    <dgm:pt modelId="{50FEC861-11FE-4C94-8B24-5970FF0B2317}" type="parTrans" cxnId="{8FA2F6E0-A043-41A9-8F6A-0AC8B640ED0C}">
      <dgm:prSet/>
      <dgm:spPr/>
      <dgm:t>
        <a:bodyPr/>
        <a:lstStyle/>
        <a:p>
          <a:endParaRPr lang="en-US" sz="2400" noProof="0" dirty="0">
            <a:latin typeface="Arial" panose="020B0604020202020204" pitchFamily="34" charset="0"/>
            <a:cs typeface="Arial" panose="020B0604020202020204" pitchFamily="34" charset="0"/>
          </a:endParaRPr>
        </a:p>
      </dgm:t>
    </dgm:pt>
    <dgm:pt modelId="{B16F8D7C-46E8-4105-9A4B-DCCF63495D8C}" type="sibTrans" cxnId="{8FA2F6E0-A043-41A9-8F6A-0AC8B640ED0C}">
      <dgm:prSet/>
      <dgm:spPr/>
      <dgm:t>
        <a:bodyPr/>
        <a:lstStyle/>
        <a:p>
          <a:endParaRPr lang="en-US" sz="2400" noProof="0" dirty="0">
            <a:latin typeface="Arial" panose="020B0604020202020204" pitchFamily="34" charset="0"/>
            <a:cs typeface="Arial" panose="020B0604020202020204" pitchFamily="34" charset="0"/>
          </a:endParaRPr>
        </a:p>
      </dgm:t>
    </dgm:pt>
    <dgm:pt modelId="{6A6AF0EB-6B84-45E1-B6A5-A633DFB435F7}">
      <dgm:prSet custT="1"/>
      <dgm:spPr/>
      <dgm:t>
        <a:bodyPr/>
        <a:lstStyle/>
        <a:p>
          <a:r>
            <a:rPr lang="hr-HR" sz="2400" noProof="0" dirty="0">
              <a:latin typeface="Arial" panose="020B0604020202020204" pitchFamily="34" charset="0"/>
              <a:cs typeface="Arial" panose="020B0604020202020204" pitchFamily="34" charset="0"/>
            </a:rPr>
            <a:t>Optimiziraj prezentaciju </a:t>
          </a:r>
          <a:endParaRPr lang="en-US" sz="2400" noProof="0" dirty="0">
            <a:latin typeface="Arial" panose="020B0604020202020204" pitchFamily="34" charset="0"/>
            <a:cs typeface="Arial" panose="020B0604020202020204" pitchFamily="34" charset="0"/>
          </a:endParaRPr>
        </a:p>
      </dgm:t>
    </dgm:pt>
    <dgm:pt modelId="{7779302B-FE06-4AC7-BB66-A10D5EE46C31}" type="parTrans" cxnId="{FEFA2086-D75C-47BD-90BA-3211F25D8EF8}">
      <dgm:prSet/>
      <dgm:spPr/>
      <dgm:t>
        <a:bodyPr/>
        <a:lstStyle/>
        <a:p>
          <a:endParaRPr lang="en-US" sz="2400" noProof="0" dirty="0">
            <a:latin typeface="Arial" panose="020B0604020202020204" pitchFamily="34" charset="0"/>
            <a:cs typeface="Arial" panose="020B0604020202020204" pitchFamily="34" charset="0"/>
          </a:endParaRPr>
        </a:p>
      </dgm:t>
    </dgm:pt>
    <dgm:pt modelId="{9FE4EBD0-6FE4-47B3-86C7-A5CC699BA09B}" type="sibTrans" cxnId="{FEFA2086-D75C-47BD-90BA-3211F25D8EF8}">
      <dgm:prSet/>
      <dgm:spPr/>
      <dgm:t>
        <a:bodyPr/>
        <a:lstStyle/>
        <a:p>
          <a:endParaRPr lang="en-US" sz="2400" noProof="0" dirty="0">
            <a:latin typeface="Arial" panose="020B0604020202020204" pitchFamily="34" charset="0"/>
            <a:cs typeface="Arial" panose="020B0604020202020204" pitchFamily="34" charset="0"/>
          </a:endParaRPr>
        </a:p>
      </dgm:t>
    </dgm:pt>
    <dgm:pt modelId="{FB45E868-7DEB-4DE0-ACDC-2A8DF3B0792B}">
      <dgm:prSet custT="1"/>
      <dgm:spPr/>
      <dgm:t>
        <a:bodyPr/>
        <a:lstStyle/>
        <a:p>
          <a:r>
            <a:rPr lang="hr-HR" sz="2400" b="1" noProof="0" dirty="0">
              <a:latin typeface="Arial" panose="020B0604020202020204" pitchFamily="34" charset="0"/>
              <a:cs typeface="Arial" panose="020B0604020202020204" pitchFamily="34" charset="0"/>
            </a:rPr>
            <a:t>Nikad ne odustaj</a:t>
          </a:r>
          <a:endParaRPr lang="en-US" sz="2400" b="1" noProof="0" dirty="0">
            <a:latin typeface="Arial" panose="020B0604020202020204" pitchFamily="34" charset="0"/>
            <a:cs typeface="Arial" panose="020B0604020202020204" pitchFamily="34" charset="0"/>
          </a:endParaRPr>
        </a:p>
      </dgm:t>
    </dgm:pt>
    <dgm:pt modelId="{BB56B978-C69C-44B1-A344-EADB5B99952F}" type="parTrans" cxnId="{8BE5F2DB-0237-4A41-938A-CF079C5E94D2}">
      <dgm:prSet/>
      <dgm:spPr/>
      <dgm:t>
        <a:bodyPr/>
        <a:lstStyle/>
        <a:p>
          <a:endParaRPr lang="en-US" sz="2400" noProof="0" dirty="0">
            <a:latin typeface="Arial" panose="020B0604020202020204" pitchFamily="34" charset="0"/>
            <a:cs typeface="Arial" panose="020B0604020202020204" pitchFamily="34" charset="0"/>
          </a:endParaRPr>
        </a:p>
      </dgm:t>
    </dgm:pt>
    <dgm:pt modelId="{4B989D7A-2D78-4B89-BB2A-A89639B3963E}" type="sibTrans" cxnId="{8BE5F2DB-0237-4A41-938A-CF079C5E94D2}">
      <dgm:prSet/>
      <dgm:spPr/>
      <dgm:t>
        <a:bodyPr/>
        <a:lstStyle/>
        <a:p>
          <a:endParaRPr lang="en-US" sz="2400" noProof="0" dirty="0">
            <a:latin typeface="Arial" panose="020B0604020202020204" pitchFamily="34" charset="0"/>
            <a:cs typeface="Arial" panose="020B0604020202020204" pitchFamily="34" charset="0"/>
          </a:endParaRPr>
        </a:p>
      </dgm:t>
    </dgm:pt>
    <dgm:pt modelId="{25060C7A-CEB5-414C-B830-AEB93C8D9BDA}">
      <dgm:prSet custT="1"/>
      <dgm:spPr/>
      <dgm:t>
        <a:bodyPr/>
        <a:lstStyle/>
        <a:p>
          <a:r>
            <a:rPr lang="hr-HR" sz="2400" noProof="0" dirty="0">
              <a:latin typeface="Arial" panose="020B0604020202020204" pitchFamily="34" charset="0"/>
              <a:cs typeface="Arial" panose="020B0604020202020204" pitchFamily="34" charset="0"/>
            </a:rPr>
            <a:t>Obratite pozornost na pitanja koja se postavljaju tijekom </a:t>
          </a:r>
          <a:r>
            <a:rPr lang="hr-HR" sz="2400" noProof="0" dirty="0" err="1">
              <a:latin typeface="Arial" panose="020B0604020202020204" pitchFamily="34" charset="0"/>
              <a:cs typeface="Arial" panose="020B0604020202020204" pitchFamily="34" charset="0"/>
            </a:rPr>
            <a:t>pitcha</a:t>
          </a:r>
          <a:endParaRPr lang="en-US" sz="2400" noProof="0" dirty="0">
            <a:latin typeface="Arial" panose="020B0604020202020204" pitchFamily="34" charset="0"/>
            <a:cs typeface="Arial" panose="020B0604020202020204" pitchFamily="34" charset="0"/>
          </a:endParaRPr>
        </a:p>
      </dgm:t>
    </dgm:pt>
    <dgm:pt modelId="{DCE37051-7715-4D6B-A9E1-B286C48D6FFB}" type="parTrans" cxnId="{8F8266D2-2E44-4B3E-95B2-E9BF83138422}">
      <dgm:prSet/>
      <dgm:spPr/>
      <dgm:t>
        <a:bodyPr/>
        <a:lstStyle/>
        <a:p>
          <a:endParaRPr lang="en-US" sz="2400" noProof="0" dirty="0">
            <a:latin typeface="Arial" panose="020B0604020202020204" pitchFamily="34" charset="0"/>
            <a:cs typeface="Arial" panose="020B0604020202020204" pitchFamily="34" charset="0"/>
          </a:endParaRPr>
        </a:p>
      </dgm:t>
    </dgm:pt>
    <dgm:pt modelId="{7E1BA679-2258-4BED-A3FA-40F3C12480C3}" type="sibTrans" cxnId="{8F8266D2-2E44-4B3E-95B2-E9BF83138422}">
      <dgm:prSet/>
      <dgm:spPr/>
      <dgm:t>
        <a:bodyPr/>
        <a:lstStyle/>
        <a:p>
          <a:endParaRPr lang="en-US" sz="2400" noProof="0" dirty="0">
            <a:latin typeface="Arial" panose="020B0604020202020204" pitchFamily="34" charset="0"/>
            <a:cs typeface="Arial" panose="020B0604020202020204" pitchFamily="34" charset="0"/>
          </a:endParaRPr>
        </a:p>
      </dgm:t>
    </dgm:pt>
    <dgm:pt modelId="{C248438A-8A2C-4E09-AAE8-1C8B80412BA6}" type="pres">
      <dgm:prSet presAssocID="{09FD9B4D-4E15-4B90-BA4F-EA6411399D46}" presName="Name0" presStyleCnt="0">
        <dgm:presLayoutVars>
          <dgm:dir/>
          <dgm:animOne val="branch"/>
          <dgm:animLvl val="lvl"/>
        </dgm:presLayoutVars>
      </dgm:prSet>
      <dgm:spPr/>
    </dgm:pt>
    <dgm:pt modelId="{3754722B-DDAE-48C6-96A4-A3D9621402A4}" type="pres">
      <dgm:prSet presAssocID="{B2AE20E8-BC7E-4943-861B-04107BA43579}" presName="chaos" presStyleCnt="0"/>
      <dgm:spPr/>
    </dgm:pt>
    <dgm:pt modelId="{CDA2151F-44D6-4B52-8767-E4C1E82E4AAD}" type="pres">
      <dgm:prSet presAssocID="{B2AE20E8-BC7E-4943-861B-04107BA43579}" presName="parTx1" presStyleLbl="revTx" presStyleIdx="0" presStyleCnt="3"/>
      <dgm:spPr/>
    </dgm:pt>
    <dgm:pt modelId="{336585AB-2F35-496A-A176-49B3C9DC6BBD}" type="pres">
      <dgm:prSet presAssocID="{B2AE20E8-BC7E-4943-861B-04107BA43579}" presName="c1" presStyleLbl="node1" presStyleIdx="0" presStyleCnt="19"/>
      <dgm:spPr/>
    </dgm:pt>
    <dgm:pt modelId="{78F926E9-0646-4304-AC75-13B6EEAF9A78}" type="pres">
      <dgm:prSet presAssocID="{B2AE20E8-BC7E-4943-861B-04107BA43579}" presName="c2" presStyleLbl="node1" presStyleIdx="1" presStyleCnt="19"/>
      <dgm:spPr/>
    </dgm:pt>
    <dgm:pt modelId="{970C8D4D-B4AB-4CD1-97E7-2044879DF3CC}" type="pres">
      <dgm:prSet presAssocID="{B2AE20E8-BC7E-4943-861B-04107BA43579}" presName="c3" presStyleLbl="node1" presStyleIdx="2" presStyleCnt="19"/>
      <dgm:spPr/>
    </dgm:pt>
    <dgm:pt modelId="{F22D7F6E-B95A-453D-ADBE-04C23FE948AC}" type="pres">
      <dgm:prSet presAssocID="{B2AE20E8-BC7E-4943-861B-04107BA43579}" presName="c4" presStyleLbl="node1" presStyleIdx="3" presStyleCnt="19"/>
      <dgm:spPr/>
    </dgm:pt>
    <dgm:pt modelId="{FBDDBE2C-AE85-4A7E-9960-B179C151C538}" type="pres">
      <dgm:prSet presAssocID="{B2AE20E8-BC7E-4943-861B-04107BA43579}" presName="c5" presStyleLbl="node1" presStyleIdx="4" presStyleCnt="19"/>
      <dgm:spPr/>
    </dgm:pt>
    <dgm:pt modelId="{9317F369-3164-42BD-A7B0-E3709567B1FC}" type="pres">
      <dgm:prSet presAssocID="{B2AE20E8-BC7E-4943-861B-04107BA43579}" presName="c6" presStyleLbl="node1" presStyleIdx="5" presStyleCnt="19"/>
      <dgm:spPr/>
    </dgm:pt>
    <dgm:pt modelId="{7F1C0E7D-582D-403A-81A6-E82B84674DEC}" type="pres">
      <dgm:prSet presAssocID="{B2AE20E8-BC7E-4943-861B-04107BA43579}" presName="c7" presStyleLbl="node1" presStyleIdx="6" presStyleCnt="19"/>
      <dgm:spPr/>
    </dgm:pt>
    <dgm:pt modelId="{84071138-711A-4A58-9236-2CAC4D250AAF}" type="pres">
      <dgm:prSet presAssocID="{B2AE20E8-BC7E-4943-861B-04107BA43579}" presName="c8" presStyleLbl="node1" presStyleIdx="7" presStyleCnt="19"/>
      <dgm:spPr/>
    </dgm:pt>
    <dgm:pt modelId="{18BF6E3F-5E65-4957-B0E4-AC93953B4A9B}" type="pres">
      <dgm:prSet presAssocID="{B2AE20E8-BC7E-4943-861B-04107BA43579}" presName="c9" presStyleLbl="node1" presStyleIdx="8" presStyleCnt="19"/>
      <dgm:spPr/>
    </dgm:pt>
    <dgm:pt modelId="{EB8EDF1F-BA8D-4F55-8D4D-313048C02444}" type="pres">
      <dgm:prSet presAssocID="{B2AE20E8-BC7E-4943-861B-04107BA43579}" presName="c10" presStyleLbl="node1" presStyleIdx="9" presStyleCnt="19"/>
      <dgm:spPr/>
    </dgm:pt>
    <dgm:pt modelId="{32704E19-C608-4C18-9BAC-08608E24021D}" type="pres">
      <dgm:prSet presAssocID="{B2AE20E8-BC7E-4943-861B-04107BA43579}" presName="c11" presStyleLbl="node1" presStyleIdx="10" presStyleCnt="19"/>
      <dgm:spPr/>
    </dgm:pt>
    <dgm:pt modelId="{6FBD8732-078B-494F-B8FA-FEC8F9F6A570}" type="pres">
      <dgm:prSet presAssocID="{B2AE20E8-BC7E-4943-861B-04107BA43579}" presName="c12" presStyleLbl="node1" presStyleIdx="11" presStyleCnt="19"/>
      <dgm:spPr/>
    </dgm:pt>
    <dgm:pt modelId="{A5AB315D-8DED-43AC-BC86-6C936C8A7C33}" type="pres">
      <dgm:prSet presAssocID="{B2AE20E8-BC7E-4943-861B-04107BA43579}" presName="c13" presStyleLbl="node1" presStyleIdx="12" presStyleCnt="19"/>
      <dgm:spPr/>
    </dgm:pt>
    <dgm:pt modelId="{F8782F5E-448E-45C7-B9B6-489E711055BA}" type="pres">
      <dgm:prSet presAssocID="{B2AE20E8-BC7E-4943-861B-04107BA43579}" presName="c14" presStyleLbl="node1" presStyleIdx="13" presStyleCnt="19"/>
      <dgm:spPr/>
    </dgm:pt>
    <dgm:pt modelId="{1FF17CC4-7EAD-4269-BD6A-EC80FF3AD41B}" type="pres">
      <dgm:prSet presAssocID="{B2AE20E8-BC7E-4943-861B-04107BA43579}" presName="c15" presStyleLbl="node1" presStyleIdx="14" presStyleCnt="19"/>
      <dgm:spPr/>
    </dgm:pt>
    <dgm:pt modelId="{C4F948CF-EEE8-4A51-B787-519FE379AEF1}" type="pres">
      <dgm:prSet presAssocID="{B2AE20E8-BC7E-4943-861B-04107BA43579}" presName="c16" presStyleLbl="node1" presStyleIdx="15" presStyleCnt="19"/>
      <dgm:spPr/>
    </dgm:pt>
    <dgm:pt modelId="{CC15CCA0-1B39-434C-92EA-11956100C700}" type="pres">
      <dgm:prSet presAssocID="{B2AE20E8-BC7E-4943-861B-04107BA43579}" presName="c17" presStyleLbl="node1" presStyleIdx="16" presStyleCnt="19"/>
      <dgm:spPr/>
    </dgm:pt>
    <dgm:pt modelId="{A096B3A0-E4F5-432B-BF56-4666B665364E}" type="pres">
      <dgm:prSet presAssocID="{B2AE20E8-BC7E-4943-861B-04107BA43579}" presName="c18" presStyleLbl="node1" presStyleIdx="17" presStyleCnt="19"/>
      <dgm:spPr/>
    </dgm:pt>
    <dgm:pt modelId="{2E2AB5B2-8CFF-42EE-AED8-8ADF40C58605}" type="pres">
      <dgm:prSet presAssocID="{B16F8D7C-46E8-4105-9A4B-DCCF63495D8C}" presName="chevronComposite1" presStyleCnt="0"/>
      <dgm:spPr/>
    </dgm:pt>
    <dgm:pt modelId="{F0F3FBFC-A001-4724-A635-74453A808928}" type="pres">
      <dgm:prSet presAssocID="{B16F8D7C-46E8-4105-9A4B-DCCF63495D8C}" presName="chevron1" presStyleLbl="sibTrans2D1" presStyleIdx="0" presStyleCnt="3"/>
      <dgm:spPr/>
    </dgm:pt>
    <dgm:pt modelId="{49D744DC-05A1-4EB8-8736-30C9244C338E}" type="pres">
      <dgm:prSet presAssocID="{B16F8D7C-46E8-4105-9A4B-DCCF63495D8C}" presName="spChevron1" presStyleCnt="0"/>
      <dgm:spPr/>
    </dgm:pt>
    <dgm:pt modelId="{2DC34145-A0A5-4FBE-8061-9332F61A8F7F}" type="pres">
      <dgm:prSet presAssocID="{25060C7A-CEB5-414C-B830-AEB93C8D9BDA}" presName="middle" presStyleCnt="0"/>
      <dgm:spPr/>
    </dgm:pt>
    <dgm:pt modelId="{A8EBF851-676E-422E-9D8F-445F1220B04C}" type="pres">
      <dgm:prSet presAssocID="{25060C7A-CEB5-414C-B830-AEB93C8D9BDA}" presName="parTxMid" presStyleLbl="revTx" presStyleIdx="1" presStyleCnt="3"/>
      <dgm:spPr/>
    </dgm:pt>
    <dgm:pt modelId="{F0EC7EE5-6AE3-47DF-8C68-29B93B6C1D68}" type="pres">
      <dgm:prSet presAssocID="{25060C7A-CEB5-414C-B830-AEB93C8D9BDA}" presName="spMid" presStyleCnt="0"/>
      <dgm:spPr/>
    </dgm:pt>
    <dgm:pt modelId="{96C586D3-E27A-48B2-97C1-FB28374009BD}" type="pres">
      <dgm:prSet presAssocID="{7E1BA679-2258-4BED-A3FA-40F3C12480C3}" presName="chevronComposite1" presStyleCnt="0"/>
      <dgm:spPr/>
    </dgm:pt>
    <dgm:pt modelId="{D02D44A1-13AB-45DC-AD0C-201D34AC85B2}" type="pres">
      <dgm:prSet presAssocID="{7E1BA679-2258-4BED-A3FA-40F3C12480C3}" presName="chevron1" presStyleLbl="sibTrans2D1" presStyleIdx="1" presStyleCnt="3"/>
      <dgm:spPr/>
    </dgm:pt>
    <dgm:pt modelId="{21A411D7-4620-4247-A8A2-1C0E35334686}" type="pres">
      <dgm:prSet presAssocID="{7E1BA679-2258-4BED-A3FA-40F3C12480C3}" presName="spChevron1" presStyleCnt="0"/>
      <dgm:spPr/>
    </dgm:pt>
    <dgm:pt modelId="{07D9435B-380D-47B9-BB37-A4B900D3E8C4}" type="pres">
      <dgm:prSet presAssocID="{6A6AF0EB-6B84-45E1-B6A5-A633DFB435F7}" presName="middle" presStyleCnt="0"/>
      <dgm:spPr/>
    </dgm:pt>
    <dgm:pt modelId="{D34DC662-23FF-493D-B4F3-454438B3F26A}" type="pres">
      <dgm:prSet presAssocID="{6A6AF0EB-6B84-45E1-B6A5-A633DFB435F7}" presName="parTxMid" presStyleLbl="revTx" presStyleIdx="2" presStyleCnt="3"/>
      <dgm:spPr/>
    </dgm:pt>
    <dgm:pt modelId="{22400029-233E-4E2D-BB79-1214FA9BFB44}" type="pres">
      <dgm:prSet presAssocID="{6A6AF0EB-6B84-45E1-B6A5-A633DFB435F7}" presName="spMid" presStyleCnt="0"/>
      <dgm:spPr/>
    </dgm:pt>
    <dgm:pt modelId="{9C3BEE97-9189-4303-B957-EE716DACAA96}" type="pres">
      <dgm:prSet presAssocID="{9FE4EBD0-6FE4-47B3-86C7-A5CC699BA09B}" presName="chevronComposite1" presStyleCnt="0"/>
      <dgm:spPr/>
    </dgm:pt>
    <dgm:pt modelId="{8F6D6A4E-ABE9-48DD-9C5D-37FAFDAF6FA3}" type="pres">
      <dgm:prSet presAssocID="{9FE4EBD0-6FE4-47B3-86C7-A5CC699BA09B}" presName="chevron1" presStyleLbl="sibTrans2D1" presStyleIdx="2" presStyleCnt="3"/>
      <dgm:spPr/>
    </dgm:pt>
    <dgm:pt modelId="{10BF2001-345B-4EE0-A54F-CAF53EE84793}" type="pres">
      <dgm:prSet presAssocID="{9FE4EBD0-6FE4-47B3-86C7-A5CC699BA09B}" presName="spChevron1" presStyleCnt="0"/>
      <dgm:spPr/>
    </dgm:pt>
    <dgm:pt modelId="{73C9B741-1C60-405D-9885-9E54AB709469}" type="pres">
      <dgm:prSet presAssocID="{FB45E868-7DEB-4DE0-ACDC-2A8DF3B0792B}" presName="last" presStyleCnt="0"/>
      <dgm:spPr/>
    </dgm:pt>
    <dgm:pt modelId="{4335726A-92E8-4B02-8414-FEF0CF3646F5}" type="pres">
      <dgm:prSet presAssocID="{FB45E868-7DEB-4DE0-ACDC-2A8DF3B0792B}" presName="circleTx" presStyleLbl="node1" presStyleIdx="18" presStyleCnt="19"/>
      <dgm:spPr/>
    </dgm:pt>
    <dgm:pt modelId="{CEC65DA1-705C-4F9F-8BFA-808ADE601A5A}" type="pres">
      <dgm:prSet presAssocID="{FB45E868-7DEB-4DE0-ACDC-2A8DF3B0792B}" presName="spN" presStyleCnt="0"/>
      <dgm:spPr/>
    </dgm:pt>
  </dgm:ptLst>
  <dgm:cxnLst>
    <dgm:cxn modelId="{9738200E-9D43-436E-93C1-8D249C41B282}" type="presOf" srcId="{B2AE20E8-BC7E-4943-861B-04107BA43579}" destId="{CDA2151F-44D6-4B52-8767-E4C1E82E4AAD}" srcOrd="0" destOrd="0" presId="urn:microsoft.com/office/officeart/2009/3/layout/RandomtoResultProcess"/>
    <dgm:cxn modelId="{BC428C33-D1A3-49F2-99AB-15175377D870}" type="presOf" srcId="{6A6AF0EB-6B84-45E1-B6A5-A633DFB435F7}" destId="{D34DC662-23FF-493D-B4F3-454438B3F26A}" srcOrd="0" destOrd="0" presId="urn:microsoft.com/office/officeart/2009/3/layout/RandomtoResultProcess"/>
    <dgm:cxn modelId="{84F46E74-D104-410C-8C9F-ED1EC3848959}" type="presOf" srcId="{FB45E868-7DEB-4DE0-ACDC-2A8DF3B0792B}" destId="{4335726A-92E8-4B02-8414-FEF0CF3646F5}" srcOrd="0" destOrd="0" presId="urn:microsoft.com/office/officeart/2009/3/layout/RandomtoResultProcess"/>
    <dgm:cxn modelId="{FEFA2086-D75C-47BD-90BA-3211F25D8EF8}" srcId="{09FD9B4D-4E15-4B90-BA4F-EA6411399D46}" destId="{6A6AF0EB-6B84-45E1-B6A5-A633DFB435F7}" srcOrd="2" destOrd="0" parTransId="{7779302B-FE06-4AC7-BB66-A10D5EE46C31}" sibTransId="{9FE4EBD0-6FE4-47B3-86C7-A5CC699BA09B}"/>
    <dgm:cxn modelId="{D89C3CAC-8FF4-41EB-8AD5-5FF1C8FE3828}" type="presOf" srcId="{09FD9B4D-4E15-4B90-BA4F-EA6411399D46}" destId="{C248438A-8A2C-4E09-AAE8-1C8B80412BA6}" srcOrd="0" destOrd="0" presId="urn:microsoft.com/office/officeart/2009/3/layout/RandomtoResultProcess"/>
    <dgm:cxn modelId="{8F8266D2-2E44-4B3E-95B2-E9BF83138422}" srcId="{09FD9B4D-4E15-4B90-BA4F-EA6411399D46}" destId="{25060C7A-CEB5-414C-B830-AEB93C8D9BDA}" srcOrd="1" destOrd="0" parTransId="{DCE37051-7715-4D6B-A9E1-B286C48D6FFB}" sibTransId="{7E1BA679-2258-4BED-A3FA-40F3C12480C3}"/>
    <dgm:cxn modelId="{9AAEECD4-6867-4846-B84F-933BB5764BF6}" type="presOf" srcId="{25060C7A-CEB5-414C-B830-AEB93C8D9BDA}" destId="{A8EBF851-676E-422E-9D8F-445F1220B04C}" srcOrd="0" destOrd="0" presId="urn:microsoft.com/office/officeart/2009/3/layout/RandomtoResultProcess"/>
    <dgm:cxn modelId="{8BE5F2DB-0237-4A41-938A-CF079C5E94D2}" srcId="{09FD9B4D-4E15-4B90-BA4F-EA6411399D46}" destId="{FB45E868-7DEB-4DE0-ACDC-2A8DF3B0792B}" srcOrd="3" destOrd="0" parTransId="{BB56B978-C69C-44B1-A344-EADB5B99952F}" sibTransId="{4B989D7A-2D78-4B89-BB2A-A89639B3963E}"/>
    <dgm:cxn modelId="{8FA2F6E0-A043-41A9-8F6A-0AC8B640ED0C}" srcId="{09FD9B4D-4E15-4B90-BA4F-EA6411399D46}" destId="{B2AE20E8-BC7E-4943-861B-04107BA43579}" srcOrd="0" destOrd="0" parTransId="{50FEC861-11FE-4C94-8B24-5970FF0B2317}" sibTransId="{B16F8D7C-46E8-4105-9A4B-DCCF63495D8C}"/>
    <dgm:cxn modelId="{315967FD-ECEB-4AA8-922F-D173A6482403}" type="presParOf" srcId="{C248438A-8A2C-4E09-AAE8-1C8B80412BA6}" destId="{3754722B-DDAE-48C6-96A4-A3D9621402A4}" srcOrd="0" destOrd="0" presId="urn:microsoft.com/office/officeart/2009/3/layout/RandomtoResultProcess"/>
    <dgm:cxn modelId="{5C2E7D90-1989-453D-92D2-9D2DF3392095}" type="presParOf" srcId="{3754722B-DDAE-48C6-96A4-A3D9621402A4}" destId="{CDA2151F-44D6-4B52-8767-E4C1E82E4AAD}" srcOrd="0" destOrd="0" presId="urn:microsoft.com/office/officeart/2009/3/layout/RandomtoResultProcess"/>
    <dgm:cxn modelId="{D847EE10-FA92-4049-BAFC-8FCA2DA8F1F4}" type="presParOf" srcId="{3754722B-DDAE-48C6-96A4-A3D9621402A4}" destId="{336585AB-2F35-496A-A176-49B3C9DC6BBD}" srcOrd="1" destOrd="0" presId="urn:microsoft.com/office/officeart/2009/3/layout/RandomtoResultProcess"/>
    <dgm:cxn modelId="{A12A4C0D-84FA-4451-BAA0-3367C0F84B13}" type="presParOf" srcId="{3754722B-DDAE-48C6-96A4-A3D9621402A4}" destId="{78F926E9-0646-4304-AC75-13B6EEAF9A78}" srcOrd="2" destOrd="0" presId="urn:microsoft.com/office/officeart/2009/3/layout/RandomtoResultProcess"/>
    <dgm:cxn modelId="{399BF0D8-6588-46F8-8A75-194C78310097}" type="presParOf" srcId="{3754722B-DDAE-48C6-96A4-A3D9621402A4}" destId="{970C8D4D-B4AB-4CD1-97E7-2044879DF3CC}" srcOrd="3" destOrd="0" presId="urn:microsoft.com/office/officeart/2009/3/layout/RandomtoResultProcess"/>
    <dgm:cxn modelId="{3769A11A-29AE-4E46-8071-D8B834D808CF}" type="presParOf" srcId="{3754722B-DDAE-48C6-96A4-A3D9621402A4}" destId="{F22D7F6E-B95A-453D-ADBE-04C23FE948AC}" srcOrd="4" destOrd="0" presId="urn:microsoft.com/office/officeart/2009/3/layout/RandomtoResultProcess"/>
    <dgm:cxn modelId="{B0E972E3-97B4-46E0-BE17-3E2DEBF4AD11}" type="presParOf" srcId="{3754722B-DDAE-48C6-96A4-A3D9621402A4}" destId="{FBDDBE2C-AE85-4A7E-9960-B179C151C538}" srcOrd="5" destOrd="0" presId="urn:microsoft.com/office/officeart/2009/3/layout/RandomtoResultProcess"/>
    <dgm:cxn modelId="{22DFDD29-6F95-4D8A-A7C2-8FBAC328864A}" type="presParOf" srcId="{3754722B-DDAE-48C6-96A4-A3D9621402A4}" destId="{9317F369-3164-42BD-A7B0-E3709567B1FC}" srcOrd="6" destOrd="0" presId="urn:microsoft.com/office/officeart/2009/3/layout/RandomtoResultProcess"/>
    <dgm:cxn modelId="{1DDA61B3-359C-454D-BCB6-B90D666A5110}" type="presParOf" srcId="{3754722B-DDAE-48C6-96A4-A3D9621402A4}" destId="{7F1C0E7D-582D-403A-81A6-E82B84674DEC}" srcOrd="7" destOrd="0" presId="urn:microsoft.com/office/officeart/2009/3/layout/RandomtoResultProcess"/>
    <dgm:cxn modelId="{1B06E608-1BCE-4626-8C21-3FBE64EA65DE}" type="presParOf" srcId="{3754722B-DDAE-48C6-96A4-A3D9621402A4}" destId="{84071138-711A-4A58-9236-2CAC4D250AAF}" srcOrd="8" destOrd="0" presId="urn:microsoft.com/office/officeart/2009/3/layout/RandomtoResultProcess"/>
    <dgm:cxn modelId="{11668D57-2F81-4093-BFFB-E23A883E2371}" type="presParOf" srcId="{3754722B-DDAE-48C6-96A4-A3D9621402A4}" destId="{18BF6E3F-5E65-4957-B0E4-AC93953B4A9B}" srcOrd="9" destOrd="0" presId="urn:microsoft.com/office/officeart/2009/3/layout/RandomtoResultProcess"/>
    <dgm:cxn modelId="{BE4C2EC7-12EF-4A15-A2CD-44F179C67C88}" type="presParOf" srcId="{3754722B-DDAE-48C6-96A4-A3D9621402A4}" destId="{EB8EDF1F-BA8D-4F55-8D4D-313048C02444}" srcOrd="10" destOrd="0" presId="urn:microsoft.com/office/officeart/2009/3/layout/RandomtoResultProcess"/>
    <dgm:cxn modelId="{A5F67582-292F-4AA9-BBD5-731C0A4D0225}" type="presParOf" srcId="{3754722B-DDAE-48C6-96A4-A3D9621402A4}" destId="{32704E19-C608-4C18-9BAC-08608E24021D}" srcOrd="11" destOrd="0" presId="urn:microsoft.com/office/officeart/2009/3/layout/RandomtoResultProcess"/>
    <dgm:cxn modelId="{EF6EEC1B-9145-40E2-AB49-6E90D1596EAF}" type="presParOf" srcId="{3754722B-DDAE-48C6-96A4-A3D9621402A4}" destId="{6FBD8732-078B-494F-B8FA-FEC8F9F6A570}" srcOrd="12" destOrd="0" presId="urn:microsoft.com/office/officeart/2009/3/layout/RandomtoResultProcess"/>
    <dgm:cxn modelId="{CB457780-B9B2-454E-A109-F1D9E32D1EDB}" type="presParOf" srcId="{3754722B-DDAE-48C6-96A4-A3D9621402A4}" destId="{A5AB315D-8DED-43AC-BC86-6C936C8A7C33}" srcOrd="13" destOrd="0" presId="urn:microsoft.com/office/officeart/2009/3/layout/RandomtoResultProcess"/>
    <dgm:cxn modelId="{C5EC38D3-245B-4BE7-9A9E-52267ED5F10A}" type="presParOf" srcId="{3754722B-DDAE-48C6-96A4-A3D9621402A4}" destId="{F8782F5E-448E-45C7-B9B6-489E711055BA}" srcOrd="14" destOrd="0" presId="urn:microsoft.com/office/officeart/2009/3/layout/RandomtoResultProcess"/>
    <dgm:cxn modelId="{CA4F889F-FB0F-43C8-BFC6-49AD15F0AA26}" type="presParOf" srcId="{3754722B-DDAE-48C6-96A4-A3D9621402A4}" destId="{1FF17CC4-7EAD-4269-BD6A-EC80FF3AD41B}" srcOrd="15" destOrd="0" presId="urn:microsoft.com/office/officeart/2009/3/layout/RandomtoResultProcess"/>
    <dgm:cxn modelId="{A5B32DD4-A64C-46F5-8754-77CC851E1AC9}" type="presParOf" srcId="{3754722B-DDAE-48C6-96A4-A3D9621402A4}" destId="{C4F948CF-EEE8-4A51-B787-519FE379AEF1}" srcOrd="16" destOrd="0" presId="urn:microsoft.com/office/officeart/2009/3/layout/RandomtoResultProcess"/>
    <dgm:cxn modelId="{2C5692EC-902F-4952-8A23-005CC3409DBF}" type="presParOf" srcId="{3754722B-DDAE-48C6-96A4-A3D9621402A4}" destId="{CC15CCA0-1B39-434C-92EA-11956100C700}" srcOrd="17" destOrd="0" presId="urn:microsoft.com/office/officeart/2009/3/layout/RandomtoResultProcess"/>
    <dgm:cxn modelId="{EFAAE125-A9C3-4CAA-B5F5-B0FB6112A17F}" type="presParOf" srcId="{3754722B-DDAE-48C6-96A4-A3D9621402A4}" destId="{A096B3A0-E4F5-432B-BF56-4666B665364E}" srcOrd="18" destOrd="0" presId="urn:microsoft.com/office/officeart/2009/3/layout/RandomtoResultProcess"/>
    <dgm:cxn modelId="{D8A6E111-09BA-46C6-9AC9-797B52D402BE}" type="presParOf" srcId="{C248438A-8A2C-4E09-AAE8-1C8B80412BA6}" destId="{2E2AB5B2-8CFF-42EE-AED8-8ADF40C58605}" srcOrd="1" destOrd="0" presId="urn:microsoft.com/office/officeart/2009/3/layout/RandomtoResultProcess"/>
    <dgm:cxn modelId="{A1C7A4B1-7567-4845-971C-D1F67E88A61A}" type="presParOf" srcId="{2E2AB5B2-8CFF-42EE-AED8-8ADF40C58605}" destId="{F0F3FBFC-A001-4724-A635-74453A808928}" srcOrd="0" destOrd="0" presId="urn:microsoft.com/office/officeart/2009/3/layout/RandomtoResultProcess"/>
    <dgm:cxn modelId="{7D180D49-9993-45D2-AE07-AFD1B9A98327}" type="presParOf" srcId="{2E2AB5B2-8CFF-42EE-AED8-8ADF40C58605}" destId="{49D744DC-05A1-4EB8-8736-30C9244C338E}" srcOrd="1" destOrd="0" presId="urn:microsoft.com/office/officeart/2009/3/layout/RandomtoResultProcess"/>
    <dgm:cxn modelId="{A9137242-BD01-4023-9B14-8471164B91AC}" type="presParOf" srcId="{C248438A-8A2C-4E09-AAE8-1C8B80412BA6}" destId="{2DC34145-A0A5-4FBE-8061-9332F61A8F7F}" srcOrd="2" destOrd="0" presId="urn:microsoft.com/office/officeart/2009/3/layout/RandomtoResultProcess"/>
    <dgm:cxn modelId="{4A2DA841-DCF0-4E60-9DCD-0B00F038948A}" type="presParOf" srcId="{2DC34145-A0A5-4FBE-8061-9332F61A8F7F}" destId="{A8EBF851-676E-422E-9D8F-445F1220B04C}" srcOrd="0" destOrd="0" presId="urn:microsoft.com/office/officeart/2009/3/layout/RandomtoResultProcess"/>
    <dgm:cxn modelId="{DADC7212-D38C-432C-A44F-C9EECA0EA9C9}" type="presParOf" srcId="{2DC34145-A0A5-4FBE-8061-9332F61A8F7F}" destId="{F0EC7EE5-6AE3-47DF-8C68-29B93B6C1D68}" srcOrd="1" destOrd="0" presId="urn:microsoft.com/office/officeart/2009/3/layout/RandomtoResultProcess"/>
    <dgm:cxn modelId="{08AE9E06-3C24-4A0D-9C12-91D77071CEC7}" type="presParOf" srcId="{C248438A-8A2C-4E09-AAE8-1C8B80412BA6}" destId="{96C586D3-E27A-48B2-97C1-FB28374009BD}" srcOrd="3" destOrd="0" presId="urn:microsoft.com/office/officeart/2009/3/layout/RandomtoResultProcess"/>
    <dgm:cxn modelId="{86C7DE2C-3B56-4BE2-9FEC-C31E63224EB5}" type="presParOf" srcId="{96C586D3-E27A-48B2-97C1-FB28374009BD}" destId="{D02D44A1-13AB-45DC-AD0C-201D34AC85B2}" srcOrd="0" destOrd="0" presId="urn:microsoft.com/office/officeart/2009/3/layout/RandomtoResultProcess"/>
    <dgm:cxn modelId="{FE0C8544-8750-40ED-B92D-CCA8100904A7}" type="presParOf" srcId="{96C586D3-E27A-48B2-97C1-FB28374009BD}" destId="{21A411D7-4620-4247-A8A2-1C0E35334686}" srcOrd="1" destOrd="0" presId="urn:microsoft.com/office/officeart/2009/3/layout/RandomtoResultProcess"/>
    <dgm:cxn modelId="{22119551-1453-4DA6-9314-BBFF00DE90BD}" type="presParOf" srcId="{C248438A-8A2C-4E09-AAE8-1C8B80412BA6}" destId="{07D9435B-380D-47B9-BB37-A4B900D3E8C4}" srcOrd="4" destOrd="0" presId="urn:microsoft.com/office/officeart/2009/3/layout/RandomtoResultProcess"/>
    <dgm:cxn modelId="{6DBE4AB1-B162-4D03-B2F9-B8F9A6D787C6}" type="presParOf" srcId="{07D9435B-380D-47B9-BB37-A4B900D3E8C4}" destId="{D34DC662-23FF-493D-B4F3-454438B3F26A}" srcOrd="0" destOrd="0" presId="urn:microsoft.com/office/officeart/2009/3/layout/RandomtoResultProcess"/>
    <dgm:cxn modelId="{0405A1CD-E017-408B-B1D9-2C4338AE352B}" type="presParOf" srcId="{07D9435B-380D-47B9-BB37-A4B900D3E8C4}" destId="{22400029-233E-4E2D-BB79-1214FA9BFB44}" srcOrd="1" destOrd="0" presId="urn:microsoft.com/office/officeart/2009/3/layout/RandomtoResultProcess"/>
    <dgm:cxn modelId="{0C368733-64B0-40B4-8F65-FEF7461364FB}" type="presParOf" srcId="{C248438A-8A2C-4E09-AAE8-1C8B80412BA6}" destId="{9C3BEE97-9189-4303-B957-EE716DACAA96}" srcOrd="5" destOrd="0" presId="urn:microsoft.com/office/officeart/2009/3/layout/RandomtoResultProcess"/>
    <dgm:cxn modelId="{5E7DD9BE-B0C3-4BCE-A934-28E8D9B6A124}" type="presParOf" srcId="{9C3BEE97-9189-4303-B957-EE716DACAA96}" destId="{8F6D6A4E-ABE9-48DD-9C5D-37FAFDAF6FA3}" srcOrd="0" destOrd="0" presId="urn:microsoft.com/office/officeart/2009/3/layout/RandomtoResultProcess"/>
    <dgm:cxn modelId="{8EE8BEC7-3A89-4769-A678-AD93C4073D21}" type="presParOf" srcId="{9C3BEE97-9189-4303-B957-EE716DACAA96}" destId="{10BF2001-345B-4EE0-A54F-CAF53EE84793}" srcOrd="1" destOrd="0" presId="urn:microsoft.com/office/officeart/2009/3/layout/RandomtoResultProcess"/>
    <dgm:cxn modelId="{CF06CE8B-AFB9-4E51-81BB-8345F6956A7B}" type="presParOf" srcId="{C248438A-8A2C-4E09-AAE8-1C8B80412BA6}" destId="{73C9B741-1C60-405D-9885-9E54AB709469}" srcOrd="6" destOrd="0" presId="urn:microsoft.com/office/officeart/2009/3/layout/RandomtoResultProcess"/>
    <dgm:cxn modelId="{3DB94385-6BA3-436D-B805-F673387414EA}" type="presParOf" srcId="{73C9B741-1C60-405D-9885-9E54AB709469}" destId="{4335726A-92E8-4B02-8414-FEF0CF3646F5}" srcOrd="0" destOrd="0" presId="urn:microsoft.com/office/officeart/2009/3/layout/RandomtoResultProcess"/>
    <dgm:cxn modelId="{284C48D0-A32E-4771-8888-9B747DE59A13}" type="presParOf" srcId="{73C9B741-1C60-405D-9885-9E54AB709469}" destId="{CEC65DA1-705C-4F9F-8BFA-808ADE601A5A}"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520203"/>
          <a:ext cx="94487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4129B-7761-4B95-A03D-502AE032A78A}">
      <dsp:nvSpPr>
        <dsp:cNvPr id="0" name=""/>
        <dsp:cNvSpPr/>
      </dsp:nvSpPr>
      <dsp:spPr>
        <a:xfrm>
          <a:off x="472440" y="18363"/>
          <a:ext cx="6614160" cy="100368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marL="0" lvl="0" indent="0" algn="l" defTabSz="1066800">
            <a:lnSpc>
              <a:spcPct val="90000"/>
            </a:lnSpc>
            <a:spcBef>
              <a:spcPct val="0"/>
            </a:spcBef>
            <a:spcAft>
              <a:spcPct val="35000"/>
            </a:spcAft>
            <a:buNone/>
          </a:pPr>
          <a:r>
            <a:rPr lang="hr-HR" sz="2400" b="1" kern="1200" noProof="0" dirty="0">
              <a:latin typeface="Helvetica Neue"/>
            </a:rPr>
            <a:t>E</a:t>
          </a:r>
          <a:r>
            <a:rPr lang="en-US" sz="2400" b="1" kern="1200" noProof="0" dirty="0" err="1">
              <a:latin typeface="Helvetica Neue"/>
            </a:rPr>
            <a:t>levator</a:t>
          </a:r>
          <a:r>
            <a:rPr lang="en-US" sz="2400" b="1" kern="1200" noProof="0" dirty="0">
              <a:latin typeface="Helvetica Neue"/>
            </a:rPr>
            <a:t> pitch</a:t>
          </a:r>
        </a:p>
      </dsp:txBody>
      <dsp:txXfrm>
        <a:off x="521436" y="67359"/>
        <a:ext cx="6516168" cy="905688"/>
      </dsp:txXfrm>
    </dsp:sp>
    <dsp:sp modelId="{708B0FF5-326D-47CA-8907-B37CB19FA87D}">
      <dsp:nvSpPr>
        <dsp:cNvPr id="0" name=""/>
        <dsp:cNvSpPr/>
      </dsp:nvSpPr>
      <dsp:spPr>
        <a:xfrm>
          <a:off x="0" y="2062443"/>
          <a:ext cx="94487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F5F0-0155-4F7D-A6DE-89E67052E07A}">
      <dsp:nvSpPr>
        <dsp:cNvPr id="0" name=""/>
        <dsp:cNvSpPr/>
      </dsp:nvSpPr>
      <dsp:spPr>
        <a:xfrm>
          <a:off x="472440" y="1560603"/>
          <a:ext cx="6614160" cy="100368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marL="0" lvl="0" indent="0" algn="l" defTabSz="1066800">
            <a:lnSpc>
              <a:spcPct val="90000"/>
            </a:lnSpc>
            <a:spcBef>
              <a:spcPct val="0"/>
            </a:spcBef>
            <a:spcAft>
              <a:spcPct val="35000"/>
            </a:spcAft>
            <a:buNone/>
          </a:pPr>
          <a:r>
            <a:rPr lang="hr-HR" sz="2400" b="1" kern="1200" noProof="0" dirty="0">
              <a:latin typeface="Helvetica Neue"/>
            </a:rPr>
            <a:t>Kratki </a:t>
          </a:r>
          <a:r>
            <a:rPr lang="hr-HR" sz="2400" b="1" kern="1200" noProof="0" dirty="0" err="1">
              <a:latin typeface="Helvetica Neue"/>
            </a:rPr>
            <a:t>pitch</a:t>
          </a:r>
          <a:endParaRPr lang="en-US" sz="2400" b="1" kern="1200" noProof="0" dirty="0">
            <a:latin typeface="Helvetica Neue"/>
          </a:endParaRPr>
        </a:p>
      </dsp:txBody>
      <dsp:txXfrm>
        <a:off x="521436" y="1609599"/>
        <a:ext cx="6516168" cy="905688"/>
      </dsp:txXfrm>
    </dsp:sp>
    <dsp:sp modelId="{F183DB9D-272B-4E6D-AB32-80DE8DCC5669}">
      <dsp:nvSpPr>
        <dsp:cNvPr id="0" name=""/>
        <dsp:cNvSpPr/>
      </dsp:nvSpPr>
      <dsp:spPr>
        <a:xfrm>
          <a:off x="0" y="3604683"/>
          <a:ext cx="94487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1D00B-6765-46A4-A25C-9D900E050070}">
      <dsp:nvSpPr>
        <dsp:cNvPr id="0" name=""/>
        <dsp:cNvSpPr/>
      </dsp:nvSpPr>
      <dsp:spPr>
        <a:xfrm>
          <a:off x="472440" y="3102843"/>
          <a:ext cx="6614160" cy="100368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marL="0" lvl="0" indent="0" algn="l" defTabSz="1066800">
            <a:lnSpc>
              <a:spcPct val="90000"/>
            </a:lnSpc>
            <a:spcBef>
              <a:spcPct val="0"/>
            </a:spcBef>
            <a:spcAft>
              <a:spcPct val="35000"/>
            </a:spcAft>
            <a:buNone/>
          </a:pPr>
          <a:r>
            <a:rPr lang="hr-HR" sz="2400" b="1" kern="1200" noProof="0" dirty="0">
              <a:latin typeface="Helvetica Neue"/>
            </a:rPr>
            <a:t>Dugi </a:t>
          </a:r>
          <a:r>
            <a:rPr lang="hr-HR" sz="2400" b="1" kern="1200" noProof="0" dirty="0" err="1">
              <a:latin typeface="Helvetica Neue"/>
            </a:rPr>
            <a:t>pitch</a:t>
          </a:r>
          <a:endParaRPr lang="en-US" sz="2400" b="1" kern="1200" noProof="0" dirty="0">
            <a:latin typeface="Helvetica Neue"/>
          </a:endParaRPr>
        </a:p>
      </dsp:txBody>
      <dsp:txXfrm>
        <a:off x="521436" y="3151839"/>
        <a:ext cx="6516168"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9BA3C-87A3-4FF1-B920-DF1A80B19357}">
      <dsp:nvSpPr>
        <dsp:cNvPr id="0" name=""/>
        <dsp:cNvSpPr/>
      </dsp:nvSpPr>
      <dsp:spPr>
        <a:xfrm>
          <a:off x="0" y="26167"/>
          <a:ext cx="15840000" cy="617760"/>
        </a:xfrm>
        <a:prstGeom prst="round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66700" lvl="0" indent="-266700" algn="l" defTabSz="1066800">
            <a:lnSpc>
              <a:spcPct val="90000"/>
            </a:lnSpc>
            <a:spcBef>
              <a:spcPct val="0"/>
            </a:spcBef>
            <a:spcAft>
              <a:spcPct val="35000"/>
            </a:spcAft>
            <a:buFont typeface="Wingdings" panose="05000000000000000000" pitchFamily="2" charset="2"/>
            <a:buNone/>
          </a:pPr>
          <a:r>
            <a:rPr lang="de-DE" sz="2400" kern="1200" baseline="0" noProof="0" dirty="0" err="1">
              <a:latin typeface="Helvetica Neue" panose="020B0604020202020204"/>
            </a:rPr>
            <a:t>Vježbajte</a:t>
          </a:r>
          <a:r>
            <a:rPr lang="de-DE" sz="2400" kern="1200" baseline="0" noProof="0" dirty="0">
              <a:latin typeface="Helvetica Neue" panose="020B0604020202020204"/>
            </a:rPr>
            <a:t> pitch </a:t>
          </a:r>
          <a:r>
            <a:rPr lang="de-DE" sz="2400" kern="1200" baseline="0" noProof="0" dirty="0" err="1">
              <a:latin typeface="Helvetica Neue" panose="020B0604020202020204"/>
            </a:rPr>
            <a:t>naglas</a:t>
          </a:r>
          <a:endParaRPr lang="en-GB" sz="2400" kern="1200" baseline="0" noProof="0" dirty="0">
            <a:latin typeface="Helvetica Neue" panose="020B0604020202020204"/>
          </a:endParaRPr>
        </a:p>
      </dsp:txBody>
      <dsp:txXfrm>
        <a:off x="30157" y="56324"/>
        <a:ext cx="15779686" cy="557446"/>
      </dsp:txXfrm>
    </dsp:sp>
    <dsp:sp modelId="{501CB76D-F5E7-483A-92B2-E3D2D8B01A3F}">
      <dsp:nvSpPr>
        <dsp:cNvPr id="0" name=""/>
        <dsp:cNvSpPr/>
      </dsp:nvSpPr>
      <dsp:spPr>
        <a:xfrm>
          <a:off x="0" y="643927"/>
          <a:ext cx="158400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de-DE" sz="2200" kern="1200" baseline="0" noProof="0" dirty="0">
              <a:latin typeface="Helvetica Neue" panose="020B0604020202020204"/>
            </a:rPr>
            <a:t>Vježbanje naglas pomoći će otkriti ima li pogrešaka ili sadržaja koji nedostaje u prezentaciji.</a:t>
          </a:r>
        </a:p>
      </dsp:txBody>
      <dsp:txXfrm>
        <a:off x="0" y="643927"/>
        <a:ext cx="15840000" cy="546480"/>
      </dsp:txXfrm>
    </dsp:sp>
    <dsp:sp modelId="{1C87798E-0919-429F-AB2A-E74868DBA899}">
      <dsp:nvSpPr>
        <dsp:cNvPr id="0" name=""/>
        <dsp:cNvSpPr/>
      </dsp:nvSpPr>
      <dsp:spPr>
        <a:xfrm>
          <a:off x="0" y="1190407"/>
          <a:ext cx="15840000" cy="617760"/>
        </a:xfrm>
        <a:prstGeom prst="roundRect">
          <a:avLst/>
        </a:prstGeom>
        <a:gradFill rotWithShape="0">
          <a:gsLst>
            <a:gs pos="0">
              <a:schemeClr val="accent3">
                <a:shade val="80000"/>
                <a:hueOff val="54727"/>
                <a:satOff val="-358"/>
                <a:lumOff val="6139"/>
                <a:alphaOff val="0"/>
                <a:tint val="50000"/>
                <a:satMod val="300000"/>
              </a:schemeClr>
            </a:gs>
            <a:gs pos="35000">
              <a:schemeClr val="accent3">
                <a:shade val="80000"/>
                <a:hueOff val="54727"/>
                <a:satOff val="-358"/>
                <a:lumOff val="6139"/>
                <a:alphaOff val="0"/>
                <a:tint val="37000"/>
                <a:satMod val="300000"/>
              </a:schemeClr>
            </a:gs>
            <a:gs pos="100000">
              <a:schemeClr val="accent3">
                <a:shade val="80000"/>
                <a:hueOff val="54727"/>
                <a:satOff val="-358"/>
                <a:lumOff val="61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66700" lvl="0" indent="-266700" algn="l" defTabSz="1066800">
            <a:lnSpc>
              <a:spcPct val="90000"/>
            </a:lnSpc>
            <a:spcBef>
              <a:spcPct val="0"/>
            </a:spcBef>
            <a:spcAft>
              <a:spcPct val="35000"/>
            </a:spcAft>
            <a:buFont typeface="Wingdings" panose="05000000000000000000" pitchFamily="2" charset="2"/>
            <a:buNone/>
          </a:pPr>
          <a:r>
            <a:rPr lang="de-DE" sz="2400" kern="1200" baseline="0" noProof="0" dirty="0">
              <a:latin typeface="Helvetica Neue" panose="020B0604020202020204"/>
            </a:rPr>
            <a:t>Probajte u sličnoj situaciji</a:t>
          </a:r>
        </a:p>
      </dsp:txBody>
      <dsp:txXfrm>
        <a:off x="30157" y="1220564"/>
        <a:ext cx="15779686" cy="557446"/>
      </dsp:txXfrm>
    </dsp:sp>
    <dsp:sp modelId="{C18E8519-50A3-4EDB-A456-209E55F8B1C2}">
      <dsp:nvSpPr>
        <dsp:cNvPr id="0" name=""/>
        <dsp:cNvSpPr/>
      </dsp:nvSpPr>
      <dsp:spPr>
        <a:xfrm>
          <a:off x="0" y="1808167"/>
          <a:ext cx="158400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de-DE" sz="2200" kern="1200" baseline="0" noProof="0" dirty="0">
              <a:latin typeface="Helvetica Neue" panose="020B0604020202020204"/>
            </a:rPr>
            <a:t>Pronađite praznu konferencijsku sobu i okupite neke suradnike ili prijatelje i prezentirajte im</a:t>
          </a:r>
        </a:p>
      </dsp:txBody>
      <dsp:txXfrm>
        <a:off x="0" y="1808167"/>
        <a:ext cx="15840000" cy="546480"/>
      </dsp:txXfrm>
    </dsp:sp>
    <dsp:sp modelId="{0A038AED-F022-4C6A-9F06-E9FA5BFD95AE}">
      <dsp:nvSpPr>
        <dsp:cNvPr id="0" name=""/>
        <dsp:cNvSpPr/>
      </dsp:nvSpPr>
      <dsp:spPr>
        <a:xfrm>
          <a:off x="0" y="2354647"/>
          <a:ext cx="15840000" cy="617760"/>
        </a:xfrm>
        <a:prstGeom prst="roundRect">
          <a:avLst/>
        </a:prstGeom>
        <a:gradFill rotWithShape="0">
          <a:gsLst>
            <a:gs pos="0">
              <a:schemeClr val="accent3">
                <a:shade val="80000"/>
                <a:hueOff val="109454"/>
                <a:satOff val="-716"/>
                <a:lumOff val="12277"/>
                <a:alphaOff val="0"/>
                <a:tint val="50000"/>
                <a:satMod val="300000"/>
              </a:schemeClr>
            </a:gs>
            <a:gs pos="35000">
              <a:schemeClr val="accent3">
                <a:shade val="80000"/>
                <a:hueOff val="109454"/>
                <a:satOff val="-716"/>
                <a:lumOff val="12277"/>
                <a:alphaOff val="0"/>
                <a:tint val="37000"/>
                <a:satMod val="300000"/>
              </a:schemeClr>
            </a:gs>
            <a:gs pos="100000">
              <a:schemeClr val="accent3">
                <a:shade val="80000"/>
                <a:hueOff val="109454"/>
                <a:satOff val="-716"/>
                <a:lumOff val="122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66700" lvl="0" indent="-266700" algn="l" defTabSz="1066800">
            <a:lnSpc>
              <a:spcPct val="90000"/>
            </a:lnSpc>
            <a:spcBef>
              <a:spcPct val="0"/>
            </a:spcBef>
            <a:spcAft>
              <a:spcPct val="35000"/>
            </a:spcAft>
            <a:buFont typeface="Wingdings" panose="05000000000000000000" pitchFamily="2" charset="2"/>
            <a:buNone/>
          </a:pPr>
          <a:r>
            <a:rPr lang="de-DE" sz="2400" kern="1200" baseline="0" noProof="0" dirty="0">
              <a:latin typeface="Helvetica Neue" panose="020B0604020202020204"/>
            </a:rPr>
            <a:t>Koristite ogledalo</a:t>
          </a:r>
        </a:p>
      </dsp:txBody>
      <dsp:txXfrm>
        <a:off x="30157" y="2384804"/>
        <a:ext cx="15779686" cy="557446"/>
      </dsp:txXfrm>
    </dsp:sp>
    <dsp:sp modelId="{9F8D564B-4DD6-447C-91B8-FFA1DE3847DE}">
      <dsp:nvSpPr>
        <dsp:cNvPr id="0" name=""/>
        <dsp:cNvSpPr/>
      </dsp:nvSpPr>
      <dsp:spPr>
        <a:xfrm>
          <a:off x="0" y="2972407"/>
          <a:ext cx="15840000" cy="64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de-DE" sz="2200" kern="1200" baseline="0" noProof="0" dirty="0">
              <a:latin typeface="Helvetica Neue" panose="020B0604020202020204"/>
            </a:rPr>
            <a:t>Vježbanje pred ogledalom omogućuje vam da vidite sebe tijekom predstavljanja. To vam daje priliku da procijenite svoj govor tijela i napravite promjene.</a:t>
          </a:r>
        </a:p>
      </dsp:txBody>
      <dsp:txXfrm>
        <a:off x="0" y="2972407"/>
        <a:ext cx="15840000" cy="648945"/>
      </dsp:txXfrm>
    </dsp:sp>
    <dsp:sp modelId="{655E6493-DE63-47E6-8D09-19387C1D79B0}">
      <dsp:nvSpPr>
        <dsp:cNvPr id="0" name=""/>
        <dsp:cNvSpPr/>
      </dsp:nvSpPr>
      <dsp:spPr>
        <a:xfrm>
          <a:off x="0" y="3621352"/>
          <a:ext cx="15840000" cy="617760"/>
        </a:xfrm>
        <a:prstGeom prst="roundRect">
          <a:avLst/>
        </a:prstGeom>
        <a:gradFill rotWithShape="0">
          <a:gsLst>
            <a:gs pos="0">
              <a:schemeClr val="accent3">
                <a:shade val="80000"/>
                <a:hueOff val="164180"/>
                <a:satOff val="-1073"/>
                <a:lumOff val="18416"/>
                <a:alphaOff val="0"/>
                <a:tint val="50000"/>
                <a:satMod val="300000"/>
              </a:schemeClr>
            </a:gs>
            <a:gs pos="35000">
              <a:schemeClr val="accent3">
                <a:shade val="80000"/>
                <a:hueOff val="164180"/>
                <a:satOff val="-1073"/>
                <a:lumOff val="18416"/>
                <a:alphaOff val="0"/>
                <a:tint val="37000"/>
                <a:satMod val="300000"/>
              </a:schemeClr>
            </a:gs>
            <a:gs pos="100000">
              <a:schemeClr val="accent3">
                <a:shade val="80000"/>
                <a:hueOff val="164180"/>
                <a:satOff val="-1073"/>
                <a:lumOff val="184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66700" lvl="0" indent="-266700" algn="l" defTabSz="1066800">
            <a:lnSpc>
              <a:spcPct val="90000"/>
            </a:lnSpc>
            <a:spcBef>
              <a:spcPct val="0"/>
            </a:spcBef>
            <a:spcAft>
              <a:spcPct val="35000"/>
            </a:spcAft>
            <a:buFont typeface="Wingdings" panose="05000000000000000000" pitchFamily="2" charset="2"/>
            <a:buNone/>
          </a:pPr>
          <a:r>
            <a:rPr lang="de-DE" sz="2400" kern="1200" baseline="0" noProof="0" dirty="0">
              <a:latin typeface="Helvetica Neue" panose="020B0604020202020204"/>
            </a:rPr>
            <a:t>Snimite govor</a:t>
          </a:r>
        </a:p>
      </dsp:txBody>
      <dsp:txXfrm>
        <a:off x="30157" y="3651509"/>
        <a:ext cx="15779686" cy="557446"/>
      </dsp:txXfrm>
    </dsp:sp>
    <dsp:sp modelId="{7A4D05E2-ACA0-4495-A30C-381FFF40EEEC}">
      <dsp:nvSpPr>
        <dsp:cNvPr id="0" name=""/>
        <dsp:cNvSpPr/>
      </dsp:nvSpPr>
      <dsp:spPr>
        <a:xfrm>
          <a:off x="0" y="4239112"/>
          <a:ext cx="158400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de-DE" sz="2200" kern="1200" baseline="0" noProof="0" dirty="0">
              <a:latin typeface="Helvetica Neue" panose="020B0604020202020204"/>
            </a:rPr>
            <a:t>Kada slušate snimljeni govor, lako možete čuti pogreške ili pronaći praznine tamo gdje sadržaj nedostaje.</a:t>
          </a:r>
        </a:p>
      </dsp:txBody>
      <dsp:txXfrm>
        <a:off x="0" y="4239112"/>
        <a:ext cx="15840000" cy="546480"/>
      </dsp:txXfrm>
    </dsp:sp>
    <dsp:sp modelId="{BEB21985-54D0-463D-A5D3-E9CC2E65E05B}">
      <dsp:nvSpPr>
        <dsp:cNvPr id="0" name=""/>
        <dsp:cNvSpPr/>
      </dsp:nvSpPr>
      <dsp:spPr>
        <a:xfrm>
          <a:off x="0" y="4785592"/>
          <a:ext cx="15840000" cy="617760"/>
        </a:xfrm>
        <a:prstGeom prst="roundRect">
          <a:avLst/>
        </a:prstGeom>
        <a:gradFill rotWithShape="0">
          <a:gsLst>
            <a:gs pos="0">
              <a:schemeClr val="accent3">
                <a:shade val="80000"/>
                <a:hueOff val="218907"/>
                <a:satOff val="-1431"/>
                <a:lumOff val="24554"/>
                <a:alphaOff val="0"/>
                <a:tint val="50000"/>
                <a:satMod val="300000"/>
              </a:schemeClr>
            </a:gs>
            <a:gs pos="35000">
              <a:schemeClr val="accent3">
                <a:shade val="80000"/>
                <a:hueOff val="218907"/>
                <a:satOff val="-1431"/>
                <a:lumOff val="24554"/>
                <a:alphaOff val="0"/>
                <a:tint val="37000"/>
                <a:satMod val="300000"/>
              </a:schemeClr>
            </a:gs>
            <a:gs pos="100000">
              <a:schemeClr val="accent3">
                <a:shade val="80000"/>
                <a:hueOff val="218907"/>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66700" lvl="0" indent="-266700" algn="l" defTabSz="1066800">
            <a:lnSpc>
              <a:spcPct val="90000"/>
            </a:lnSpc>
            <a:spcBef>
              <a:spcPct val="0"/>
            </a:spcBef>
            <a:spcAft>
              <a:spcPct val="35000"/>
            </a:spcAft>
            <a:buFont typeface="Wingdings" panose="05000000000000000000" pitchFamily="2" charset="2"/>
            <a:buNone/>
          </a:pPr>
          <a:r>
            <a:rPr lang="de-DE" sz="2400" kern="1200" baseline="0" noProof="0" dirty="0">
              <a:latin typeface="Helvetica Neue" panose="020B0604020202020204"/>
            </a:rPr>
            <a:t>Uvježbajte cijeli govor</a:t>
          </a:r>
        </a:p>
      </dsp:txBody>
      <dsp:txXfrm>
        <a:off x="30157" y="4815749"/>
        <a:ext cx="15779686" cy="557446"/>
      </dsp:txXfrm>
    </dsp:sp>
    <dsp:sp modelId="{E3764599-C528-430D-AC29-738694726A0F}">
      <dsp:nvSpPr>
        <dsp:cNvPr id="0" name=""/>
        <dsp:cNvSpPr/>
      </dsp:nvSpPr>
      <dsp:spPr>
        <a:xfrm>
          <a:off x="0" y="5403352"/>
          <a:ext cx="158400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pl-PL" sz="2200" kern="1200" baseline="0" noProof="0" dirty="0">
              <a:latin typeface="Arial" panose="020B0604020202020204" pitchFamily="34" charset="0"/>
              <a:cs typeface="Arial" panose="020B0604020202020204" pitchFamily="34" charset="0"/>
            </a:rPr>
            <a:t>Uvježbajte cijeli govor od početka do kraja.</a:t>
          </a:r>
          <a:endParaRPr lang="de-DE" sz="2200" kern="1200" baseline="0" noProof="0" dirty="0">
            <a:latin typeface="Arial" panose="020B0604020202020204" pitchFamily="34" charset="0"/>
            <a:cs typeface="Arial" panose="020B0604020202020204" pitchFamily="34" charset="0"/>
          </a:endParaRPr>
        </a:p>
      </dsp:txBody>
      <dsp:txXfrm>
        <a:off x="0" y="5403352"/>
        <a:ext cx="15840000" cy="546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817F1-333D-48C0-8D4E-FDD7D9F195B4}">
      <dsp:nvSpPr>
        <dsp:cNvPr id="0" name=""/>
        <dsp:cNvSpPr/>
      </dsp:nvSpPr>
      <dsp:spPr>
        <a:xfrm>
          <a:off x="1171799" y="0"/>
          <a:ext cx="13280400" cy="5220000"/>
        </a:xfrm>
        <a:prstGeom prst="rightArrow">
          <a:avLst/>
        </a:prstGeom>
        <a:solidFill>
          <a:srgbClr val="4D94B7"/>
        </a:solidFill>
        <a:ln>
          <a:noFill/>
        </a:ln>
        <a:effectLst/>
      </dsp:spPr>
      <dsp:style>
        <a:lnRef idx="0">
          <a:scrgbClr r="0" g="0" b="0"/>
        </a:lnRef>
        <a:fillRef idx="1">
          <a:scrgbClr r="0" g="0" b="0"/>
        </a:fillRef>
        <a:effectRef idx="0">
          <a:scrgbClr r="0" g="0" b="0"/>
        </a:effectRef>
        <a:fontRef idx="minor"/>
      </dsp:style>
    </dsp:sp>
    <dsp:sp modelId="{6E675A96-2730-4593-98C4-39BAF38ACA37}">
      <dsp:nvSpPr>
        <dsp:cNvPr id="0" name=""/>
        <dsp:cNvSpPr/>
      </dsp:nvSpPr>
      <dsp:spPr>
        <a:xfrm>
          <a:off x="0" y="1566000"/>
          <a:ext cx="4687200" cy="20880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b="1" kern="1200" noProof="0" dirty="0">
              <a:latin typeface="Arial" panose="020B0604020202020204" pitchFamily="34" charset="0"/>
              <a:cs typeface="Arial" panose="020B0604020202020204" pitchFamily="34" charset="0"/>
            </a:rPr>
            <a:t>Koliko treba trajati prezentacija?</a:t>
          </a:r>
          <a:endParaRPr lang="en-US" sz="2200" b="1" kern="1200" noProof="0" dirty="0">
            <a:latin typeface="Helvetica Neue" panose="020B0604020202020204"/>
            <a:cs typeface="Arial" panose="020B0604020202020204" pitchFamily="34" charset="0"/>
          </a:endParaRPr>
        </a:p>
      </dsp:txBody>
      <dsp:txXfrm>
        <a:off x="101928" y="1667928"/>
        <a:ext cx="4483344" cy="1884144"/>
      </dsp:txXfrm>
    </dsp:sp>
    <dsp:sp modelId="{50528E4B-9F24-4DC8-935C-E0439AC3D78B}">
      <dsp:nvSpPr>
        <dsp:cNvPr id="0" name=""/>
        <dsp:cNvSpPr/>
      </dsp:nvSpPr>
      <dsp:spPr>
        <a:xfrm>
          <a:off x="5468400" y="1566000"/>
          <a:ext cx="4687200" cy="20880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b="1" kern="1200" noProof="0">
              <a:latin typeface="Arial" panose="020B0604020202020204" pitchFamily="34" charset="0"/>
              <a:cs typeface="Arial" panose="020B0604020202020204" pitchFamily="34" charset="0"/>
            </a:rPr>
            <a:t>Najčešće: 3 minute</a:t>
          </a:r>
          <a:endParaRPr lang="en-US" sz="2200" b="1" kern="1200" noProof="0" dirty="0">
            <a:latin typeface="Arial" panose="020B0604020202020204" pitchFamily="34" charset="0"/>
            <a:cs typeface="Arial" panose="020B0604020202020204" pitchFamily="34" charset="0"/>
          </a:endParaRPr>
        </a:p>
      </dsp:txBody>
      <dsp:txXfrm>
        <a:off x="5570328" y="1667928"/>
        <a:ext cx="4483344" cy="1884144"/>
      </dsp:txXfrm>
    </dsp:sp>
    <dsp:sp modelId="{5CF2F130-E3BA-481B-899E-D687D6D97B78}">
      <dsp:nvSpPr>
        <dsp:cNvPr id="0" name=""/>
        <dsp:cNvSpPr/>
      </dsp:nvSpPr>
      <dsp:spPr>
        <a:xfrm>
          <a:off x="10936800" y="1566000"/>
          <a:ext cx="4687200" cy="20880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b="1" kern="1200" noProof="0" dirty="0">
              <a:latin typeface="Arial" panose="020B0604020202020204" pitchFamily="34" charset="0"/>
              <a:cs typeface="Arial" panose="020B0604020202020204" pitchFamily="34" charset="0"/>
            </a:rPr>
            <a:t>Pripremite se i vježbajte!</a:t>
          </a:r>
          <a:endParaRPr lang="en-US" sz="2200" b="1" kern="1200" noProof="0" dirty="0">
            <a:latin typeface="Arial" panose="020B0604020202020204" pitchFamily="34" charset="0"/>
            <a:cs typeface="Arial" panose="020B0604020202020204" pitchFamily="34" charset="0"/>
          </a:endParaRPr>
        </a:p>
      </dsp:txBody>
      <dsp:txXfrm>
        <a:off x="11038728" y="1667928"/>
        <a:ext cx="4483344" cy="1884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249659"/>
          <a:ext cx="10908000" cy="7938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91592"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hr-HR" sz="2400" kern="1200" noProof="0" dirty="0">
              <a:latin typeface="Helvetica Neue"/>
            </a:rPr>
            <a:t>Ispričajte priču koja predstavlja problem i čini ga stvarnim</a:t>
          </a:r>
          <a:endParaRPr lang="en-US" sz="2400" kern="1200" noProof="0" dirty="0">
            <a:latin typeface="Helvetica Neue"/>
          </a:endParaRPr>
        </a:p>
      </dsp:txBody>
      <dsp:txXfrm>
        <a:off x="0" y="249659"/>
        <a:ext cx="10908000" cy="793800"/>
      </dsp:txXfrm>
    </dsp:sp>
    <dsp:sp modelId="{4764129B-7761-4B95-A03D-502AE032A78A}">
      <dsp:nvSpPr>
        <dsp:cNvPr id="0" name=""/>
        <dsp:cNvSpPr/>
      </dsp:nvSpPr>
      <dsp:spPr>
        <a:xfrm>
          <a:off x="545400" y="43019"/>
          <a:ext cx="7635600" cy="413280"/>
        </a:xfrm>
        <a:prstGeom prst="roundRect">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Problem</a:t>
          </a:r>
        </a:p>
      </dsp:txBody>
      <dsp:txXfrm>
        <a:off x="565575" y="63194"/>
        <a:ext cx="7595250" cy="372930"/>
      </dsp:txXfrm>
    </dsp:sp>
    <dsp:sp modelId="{708B0FF5-326D-47CA-8907-B37CB19FA87D}">
      <dsp:nvSpPr>
        <dsp:cNvPr id="0" name=""/>
        <dsp:cNvSpPr/>
      </dsp:nvSpPr>
      <dsp:spPr>
        <a:xfrm>
          <a:off x="0" y="1325699"/>
          <a:ext cx="10908000" cy="11025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91592"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hr-HR" sz="2400" kern="1200" noProof="0" dirty="0">
              <a:latin typeface="Helvetica Neue"/>
            </a:rPr>
            <a:t>Kad se ljudi identificiraju s problemima, oni intuitivno žele rješenja. Objasnite svom šefu što je jedinstveno u vašem rješenju. </a:t>
          </a:r>
          <a:endParaRPr lang="en-US" sz="2400" kern="1200" noProof="0" dirty="0">
            <a:latin typeface="Helvetica Neue"/>
          </a:endParaRPr>
        </a:p>
      </dsp:txBody>
      <dsp:txXfrm>
        <a:off x="0" y="1325699"/>
        <a:ext cx="10908000" cy="1102500"/>
      </dsp:txXfrm>
    </dsp:sp>
    <dsp:sp modelId="{5368F5F0-0155-4F7D-A6DE-89E67052E07A}">
      <dsp:nvSpPr>
        <dsp:cNvPr id="0" name=""/>
        <dsp:cNvSpPr/>
      </dsp:nvSpPr>
      <dsp:spPr>
        <a:xfrm>
          <a:off x="545400" y="1119059"/>
          <a:ext cx="7635600" cy="41328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hr-HR" sz="2400" b="1" kern="1200" noProof="0" dirty="0">
              <a:latin typeface="Helvetica Neue"/>
            </a:rPr>
            <a:t>Rješenje</a:t>
          </a:r>
          <a:endParaRPr lang="en-US" sz="2400" b="1" kern="1200" noProof="0" dirty="0">
            <a:latin typeface="Helvetica Neue"/>
          </a:endParaRPr>
        </a:p>
      </dsp:txBody>
      <dsp:txXfrm>
        <a:off x="565575" y="1139234"/>
        <a:ext cx="7595250" cy="372930"/>
      </dsp:txXfrm>
    </dsp:sp>
    <dsp:sp modelId="{F183DB9D-272B-4E6D-AB32-80DE8DCC5669}">
      <dsp:nvSpPr>
        <dsp:cNvPr id="0" name=""/>
        <dsp:cNvSpPr/>
      </dsp:nvSpPr>
      <dsp:spPr>
        <a:xfrm>
          <a:off x="0" y="2710440"/>
          <a:ext cx="10908000" cy="7938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91592"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hr-HR" sz="2400" b="0" i="0" kern="1200" noProof="0" dirty="0">
              <a:latin typeface="Helvetica Neue"/>
            </a:rPr>
            <a:t>Opišite potrebe ciljanog tržišta i kako ćete ih zadovoljiti</a:t>
          </a:r>
          <a:endParaRPr lang="en-US" sz="2400" kern="1200" noProof="0" dirty="0">
            <a:latin typeface="Helvetica Neue"/>
          </a:endParaRPr>
        </a:p>
      </dsp:txBody>
      <dsp:txXfrm>
        <a:off x="0" y="2710440"/>
        <a:ext cx="10908000" cy="793800"/>
      </dsp:txXfrm>
    </dsp:sp>
    <dsp:sp modelId="{9FC1D00B-6765-46A4-A25C-9D900E050070}">
      <dsp:nvSpPr>
        <dsp:cNvPr id="0" name=""/>
        <dsp:cNvSpPr/>
      </dsp:nvSpPr>
      <dsp:spPr>
        <a:xfrm>
          <a:off x="545400" y="2503800"/>
          <a:ext cx="7635600" cy="413280"/>
        </a:xfrm>
        <a:prstGeom prst="roundRect">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hr-HR" sz="2400" b="1" kern="1200" noProof="0" dirty="0">
              <a:latin typeface="Helvetica Neue"/>
            </a:rPr>
            <a:t>Tržište</a:t>
          </a:r>
          <a:endParaRPr lang="en-US" sz="2400" b="1" kern="1200" noProof="0" dirty="0">
            <a:latin typeface="Helvetica Neue"/>
          </a:endParaRPr>
        </a:p>
      </dsp:txBody>
      <dsp:txXfrm>
        <a:off x="565575" y="2523975"/>
        <a:ext cx="7595250" cy="372930"/>
      </dsp:txXfrm>
    </dsp:sp>
    <dsp:sp modelId="{045E86BA-17E8-4D2B-B072-D10E91B9F89A}">
      <dsp:nvSpPr>
        <dsp:cNvPr id="0" name=""/>
        <dsp:cNvSpPr/>
      </dsp:nvSpPr>
      <dsp:spPr>
        <a:xfrm>
          <a:off x="0" y="3786480"/>
          <a:ext cx="10908000" cy="11025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91592"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hr-HR" sz="2400" b="0" i="0" kern="1200" noProof="0" dirty="0">
              <a:latin typeface="Helvetica Neue"/>
            </a:rPr>
            <a:t>Koji je način distribucije proizvoda na ciljno tržište? Kako ćete generirati prihod svom šefu?</a:t>
          </a:r>
          <a:endParaRPr lang="en-US" sz="2400" kern="1200" noProof="0" dirty="0">
            <a:latin typeface="Helvetica Neue"/>
          </a:endParaRPr>
        </a:p>
      </dsp:txBody>
      <dsp:txXfrm>
        <a:off x="0" y="3786480"/>
        <a:ext cx="10908000" cy="1102500"/>
      </dsp:txXfrm>
    </dsp:sp>
    <dsp:sp modelId="{4083816D-21CC-4D1E-965F-2563A7792144}">
      <dsp:nvSpPr>
        <dsp:cNvPr id="0" name=""/>
        <dsp:cNvSpPr/>
      </dsp:nvSpPr>
      <dsp:spPr>
        <a:xfrm>
          <a:off x="545400" y="3579840"/>
          <a:ext cx="7635600" cy="41328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hr-HR" sz="2400" b="1" kern="1200" noProof="0" dirty="0">
              <a:latin typeface="Helvetica Neue"/>
            </a:rPr>
            <a:t>Poslovni model</a:t>
          </a:r>
          <a:endParaRPr lang="en-US" sz="2400" b="1" kern="1200" noProof="0" dirty="0">
            <a:latin typeface="Helvetica Neue"/>
          </a:endParaRPr>
        </a:p>
      </dsp:txBody>
      <dsp:txXfrm>
        <a:off x="565575" y="3600015"/>
        <a:ext cx="7595250"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C8302-ACD1-4B10-AA1C-CDD40812B23E}">
      <dsp:nvSpPr>
        <dsp:cNvPr id="0" name=""/>
        <dsp:cNvSpPr/>
      </dsp:nvSpPr>
      <dsp:spPr>
        <a:xfrm>
          <a:off x="0" y="448466"/>
          <a:ext cx="9372000" cy="12168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b="1" kern="1200" noProof="0" dirty="0">
              <a:latin typeface="Arial" panose="020B0604020202020204" pitchFamily="34" charset="0"/>
              <a:cs typeface="Arial" panose="020B0604020202020204" pitchFamily="34" charset="0"/>
            </a:rPr>
            <a:t>Kontroliranjem govora tijela šaljite pozitivne poruke svom šefu</a:t>
          </a:r>
          <a:endParaRPr lang="en-US" sz="2200" b="1" kern="1200" noProof="0" dirty="0">
            <a:latin typeface="Arial" panose="020B0604020202020204" pitchFamily="34" charset="0"/>
            <a:cs typeface="Arial" panose="020B0604020202020204" pitchFamily="34" charset="0"/>
          </a:endParaRPr>
        </a:p>
      </dsp:txBody>
      <dsp:txXfrm>
        <a:off x="59399" y="507865"/>
        <a:ext cx="9253202" cy="1098002"/>
      </dsp:txXfrm>
    </dsp:sp>
    <dsp:sp modelId="{7BB8B253-AA6B-4E9D-B168-7CE702BD683F}">
      <dsp:nvSpPr>
        <dsp:cNvPr id="0" name=""/>
        <dsp:cNvSpPr/>
      </dsp:nvSpPr>
      <dsp:spPr>
        <a:xfrm>
          <a:off x="0" y="1665266"/>
          <a:ext cx="9372000" cy="316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561" tIns="30480" rIns="170688" bIns="30480" numCol="1" spcCol="1270" anchor="t" anchorCtr="0">
          <a:noAutofit/>
        </a:bodyPr>
        <a:lstStyle/>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endParaRPr lang="en-US" sz="2400" kern="1200" noProof="0" dirty="0">
            <a:latin typeface="Helvetica Neue"/>
          </a:endParaRPr>
        </a:p>
        <a:p>
          <a:pPr marL="361950" lvl="1" indent="-361950" algn="l" defTabSz="977900">
            <a:lnSpc>
              <a:spcPct val="100000"/>
            </a:lnSpc>
            <a:spcBef>
              <a:spcPct val="0"/>
            </a:spcBef>
            <a:spcAft>
              <a:spcPts val="1200"/>
            </a:spcAft>
            <a:buFontTx/>
            <a:buBlip>
              <a:blip xmlns:r="http://schemas.openxmlformats.org/officeDocument/2006/relationships" r:embed="rId1"/>
            </a:buBlip>
            <a:tabLst>
              <a:tab pos="361950" algn="l"/>
            </a:tabLst>
          </a:pPr>
          <a:r>
            <a:rPr lang="hr-HR" sz="2200" kern="1200" dirty="0">
              <a:latin typeface="Arial" panose="020B0604020202020204" pitchFamily="34" charset="0"/>
              <a:cs typeface="Arial" panose="020B0604020202020204" pitchFamily="34" charset="0"/>
            </a:rPr>
            <a:t>imati samouvjereno držanje</a:t>
          </a:r>
          <a:endParaRPr lang="en-US" sz="2200" kern="1200" noProof="0" dirty="0">
            <a:latin typeface="Arial" panose="020B0604020202020204" pitchFamily="34" charset="0"/>
            <a:cs typeface="Arial" panose="020B0604020202020204" pitchFamily="34" charset="0"/>
          </a:endParaRPr>
        </a:p>
        <a:p>
          <a:pPr marL="361950" lvl="1" indent="-361950" algn="l" defTabSz="977900">
            <a:lnSpc>
              <a:spcPct val="100000"/>
            </a:lnSpc>
            <a:spcBef>
              <a:spcPct val="0"/>
            </a:spcBef>
            <a:spcAft>
              <a:spcPts val="1200"/>
            </a:spcAft>
            <a:buFontTx/>
            <a:buBlip>
              <a:blip xmlns:r="http://schemas.openxmlformats.org/officeDocument/2006/relationships" r:embed="rId1"/>
            </a:buBlip>
            <a:tabLst>
              <a:tab pos="361950" algn="l"/>
            </a:tabLst>
          </a:pPr>
          <a:r>
            <a:rPr lang="hr-HR" sz="2200" kern="1200" dirty="0">
              <a:latin typeface="Arial" panose="020B0604020202020204" pitchFamily="34" charset="0"/>
              <a:cs typeface="Arial" panose="020B0604020202020204" pitchFamily="34" charset="0"/>
            </a:rPr>
            <a:t>zadržite težinu na obje noge dok stojite, </a:t>
          </a:r>
          <a:endParaRPr lang="en-US" sz="2200" kern="1200" noProof="0" dirty="0">
            <a:latin typeface="Arial" panose="020B0604020202020204" pitchFamily="34" charset="0"/>
            <a:cs typeface="Arial" panose="020B0604020202020204" pitchFamily="34" charset="0"/>
          </a:endParaRPr>
        </a:p>
        <a:p>
          <a:pPr marL="361950" lvl="1" indent="-361950" algn="l" defTabSz="977900">
            <a:lnSpc>
              <a:spcPct val="100000"/>
            </a:lnSpc>
            <a:spcBef>
              <a:spcPct val="0"/>
            </a:spcBef>
            <a:spcAft>
              <a:spcPts val="1200"/>
            </a:spcAft>
            <a:buFontTx/>
            <a:buBlip>
              <a:blip xmlns:r="http://schemas.openxmlformats.org/officeDocument/2006/relationships" r:embed="rId1"/>
            </a:buBlip>
            <a:tabLst>
              <a:tab pos="361950" algn="l"/>
            </a:tabLst>
          </a:pPr>
          <a:r>
            <a:rPr lang="hr-HR" sz="2200" kern="1200" dirty="0">
              <a:latin typeface="Arial" panose="020B0604020202020204" pitchFamily="34" charset="0"/>
              <a:cs typeface="Arial" panose="020B0604020202020204" pitchFamily="34" charset="0"/>
            </a:rPr>
            <a:t>otvoriti grudi prema publici, </a:t>
          </a:r>
          <a:endParaRPr lang="en-US" sz="2200" kern="1200" noProof="0" dirty="0">
            <a:latin typeface="Arial" panose="020B0604020202020204" pitchFamily="34" charset="0"/>
            <a:cs typeface="Arial" panose="020B0604020202020204" pitchFamily="34" charset="0"/>
          </a:endParaRPr>
        </a:p>
        <a:p>
          <a:pPr marL="361950" lvl="1" indent="-361950" algn="l" defTabSz="977900">
            <a:lnSpc>
              <a:spcPct val="100000"/>
            </a:lnSpc>
            <a:spcBef>
              <a:spcPct val="0"/>
            </a:spcBef>
            <a:spcAft>
              <a:spcPts val="1200"/>
            </a:spcAft>
            <a:buFontTx/>
            <a:buBlip>
              <a:blip xmlns:r="http://schemas.openxmlformats.org/officeDocument/2006/relationships" r:embed="rId1"/>
            </a:buBlip>
            <a:tabLst>
              <a:tab pos="361950" algn="l"/>
            </a:tabLst>
          </a:pPr>
          <a:r>
            <a:rPr lang="hr-HR" sz="2200" kern="1200" dirty="0">
              <a:latin typeface="Arial" panose="020B0604020202020204" pitchFamily="34" charset="0"/>
              <a:cs typeface="Arial" panose="020B0604020202020204" pitchFamily="34" charset="0"/>
            </a:rPr>
            <a:t>održavati kontakt očima s ljudima, </a:t>
          </a:r>
          <a:endParaRPr lang="en-US" sz="2200" kern="1200" noProof="0" dirty="0">
            <a:latin typeface="Arial" panose="020B0604020202020204" pitchFamily="34" charset="0"/>
            <a:cs typeface="Arial" panose="020B0604020202020204" pitchFamily="34" charset="0"/>
          </a:endParaRPr>
        </a:p>
        <a:p>
          <a:pPr marL="361950" lvl="1" indent="-361950" algn="l" defTabSz="977900">
            <a:lnSpc>
              <a:spcPct val="100000"/>
            </a:lnSpc>
            <a:spcBef>
              <a:spcPct val="0"/>
            </a:spcBef>
            <a:spcAft>
              <a:spcPts val="1200"/>
            </a:spcAft>
            <a:buFontTx/>
            <a:buBlip>
              <a:blip xmlns:r="http://schemas.openxmlformats.org/officeDocument/2006/relationships" r:embed="rId1"/>
            </a:buBlip>
            <a:tabLst>
              <a:tab pos="361950" algn="l"/>
            </a:tabLst>
          </a:pPr>
          <a:r>
            <a:rPr lang="hr-HR" sz="2200" kern="1200" dirty="0">
              <a:latin typeface="Arial" panose="020B0604020202020204" pitchFamily="34" charset="0"/>
              <a:cs typeface="Arial" panose="020B0604020202020204" pitchFamily="34" charset="0"/>
            </a:rPr>
            <a:t>govoriti normalnim tempom.</a:t>
          </a:r>
          <a:endParaRPr lang="en-US" sz="2200" kern="1200" noProof="0" dirty="0">
            <a:latin typeface="Arial" panose="020B0604020202020204" pitchFamily="34" charset="0"/>
            <a:cs typeface="Arial" panose="020B0604020202020204" pitchFamily="34" charset="0"/>
          </a:endParaRPr>
        </a:p>
      </dsp:txBody>
      <dsp:txXfrm>
        <a:off x="0" y="1665266"/>
        <a:ext cx="9372000" cy="31614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9AA69-D43F-48BB-BCF3-055F4015DF21}">
      <dsp:nvSpPr>
        <dsp:cNvPr id="0" name=""/>
        <dsp:cNvSpPr/>
      </dsp:nvSpPr>
      <dsp:spPr>
        <a:xfrm>
          <a:off x="0" y="187372"/>
          <a:ext cx="11355658" cy="12168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r-HR" sz="2400" b="1" i="0" kern="1200" noProof="0" dirty="0">
              <a:latin typeface="Helvetica Neue"/>
            </a:rPr>
            <a:t>Humor može pomoći da igru učinite življom i privlačnijom</a:t>
          </a:r>
          <a:endParaRPr lang="en-US" sz="2400" b="1" kern="1200" noProof="0" dirty="0">
            <a:latin typeface="Helvetica Neue"/>
          </a:endParaRPr>
        </a:p>
      </dsp:txBody>
      <dsp:txXfrm>
        <a:off x="59399" y="246771"/>
        <a:ext cx="11236860" cy="1098002"/>
      </dsp:txXfrm>
    </dsp:sp>
    <dsp:sp modelId="{809C0183-6343-4F85-B97B-A314BAC0B94F}">
      <dsp:nvSpPr>
        <dsp:cNvPr id="0" name=""/>
        <dsp:cNvSpPr/>
      </dsp:nvSpPr>
      <dsp:spPr>
        <a:xfrm>
          <a:off x="0" y="1267367"/>
          <a:ext cx="1135565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542" tIns="30480" rIns="170688" bIns="30480" numCol="1" spcCol="1270" anchor="t" anchorCtr="0">
          <a:noAutofit/>
        </a:bodyPr>
        <a:lstStyle/>
        <a:p>
          <a:pPr marL="361950" lvl="1" indent="-361950" algn="l" defTabSz="1066800">
            <a:lnSpc>
              <a:spcPct val="90000"/>
            </a:lnSpc>
            <a:spcBef>
              <a:spcPct val="0"/>
            </a:spcBef>
            <a:spcAft>
              <a:spcPct val="20000"/>
            </a:spcAft>
            <a:buFont typeface="Wingdings" panose="05000000000000000000" pitchFamily="2" charset="2"/>
            <a:buChar char="§"/>
          </a:pPr>
          <a:endParaRPr lang="en-US" sz="2400" kern="1200" noProof="0" dirty="0">
            <a:latin typeface="Helvetica Neue"/>
          </a:endParaRPr>
        </a:p>
        <a:p>
          <a:pPr marL="361950" lvl="1" indent="-361950" algn="l" defTabSz="1066800">
            <a:lnSpc>
              <a:spcPct val="90000"/>
            </a:lnSpc>
            <a:spcBef>
              <a:spcPct val="0"/>
            </a:spcBef>
            <a:spcAft>
              <a:spcPct val="20000"/>
            </a:spcAft>
            <a:buFont typeface="Wingdings" panose="05000000000000000000" pitchFamily="2" charset="2"/>
            <a:buChar char="§"/>
          </a:pPr>
          <a:r>
            <a:rPr lang="hr-HR" sz="2400" b="0" i="0" kern="1200" noProof="0" dirty="0">
              <a:latin typeface="Helvetica Neue"/>
            </a:rPr>
            <a:t>Oprezno sa šalama</a:t>
          </a:r>
          <a:endParaRPr lang="en-US" sz="2400" kern="1200" noProof="0" dirty="0">
            <a:latin typeface="Helvetica Neue"/>
          </a:endParaRPr>
        </a:p>
      </dsp:txBody>
      <dsp:txXfrm>
        <a:off x="0" y="1267367"/>
        <a:ext cx="11355658" cy="1076400"/>
      </dsp:txXfrm>
    </dsp:sp>
    <dsp:sp modelId="{B3AF96D7-4EA4-47E3-B63F-9DE50EFD3332}">
      <dsp:nvSpPr>
        <dsp:cNvPr id="0" name=""/>
        <dsp:cNvSpPr/>
      </dsp:nvSpPr>
      <dsp:spPr>
        <a:xfrm>
          <a:off x="0" y="2542131"/>
          <a:ext cx="11355658" cy="1216800"/>
        </a:xfrm>
        <a:prstGeom prst="roundRect">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r-HR" sz="2400" b="1" kern="1200" noProof="0" dirty="0">
              <a:latin typeface="Helvetica Neue"/>
            </a:rPr>
            <a:t>Ne zaboravi!</a:t>
          </a:r>
          <a:endParaRPr lang="en-US" sz="2400" b="1" kern="1200" noProof="0" dirty="0">
            <a:latin typeface="Helvetica Neue"/>
          </a:endParaRPr>
        </a:p>
      </dsp:txBody>
      <dsp:txXfrm>
        <a:off x="59399" y="2601530"/>
        <a:ext cx="11236860" cy="1098002"/>
      </dsp:txXfrm>
    </dsp:sp>
    <dsp:sp modelId="{F0B52B17-359B-4894-8072-140F7C49D560}">
      <dsp:nvSpPr>
        <dsp:cNvPr id="0" name=""/>
        <dsp:cNvSpPr/>
      </dsp:nvSpPr>
      <dsp:spPr>
        <a:xfrm>
          <a:off x="0" y="3571372"/>
          <a:ext cx="11355658"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542" tIns="30480" rIns="170688" bIns="30480" numCol="1" spcCol="1270" anchor="t" anchorCtr="0">
          <a:noAutofit/>
        </a:bodyPr>
        <a:lstStyle/>
        <a:p>
          <a:pPr marL="361950" lvl="1" indent="-361950" algn="l" defTabSz="1066800">
            <a:lnSpc>
              <a:spcPct val="90000"/>
            </a:lnSpc>
            <a:spcBef>
              <a:spcPct val="0"/>
            </a:spcBef>
            <a:spcAft>
              <a:spcPct val="20000"/>
            </a:spcAft>
            <a:buFont typeface="Wingdings" panose="05000000000000000000" pitchFamily="2" charset="2"/>
            <a:buChar char="§"/>
          </a:pPr>
          <a:endParaRPr lang="en-US" sz="2400" kern="1200" noProof="0" dirty="0">
            <a:latin typeface="Helvetica Neue"/>
          </a:endParaRPr>
        </a:p>
        <a:p>
          <a:pPr marL="361950" lvl="1" indent="-361950" algn="l" defTabSz="1066800">
            <a:lnSpc>
              <a:spcPct val="90000"/>
            </a:lnSpc>
            <a:spcBef>
              <a:spcPct val="0"/>
            </a:spcBef>
            <a:spcAft>
              <a:spcPct val="20000"/>
            </a:spcAft>
            <a:buFont typeface="Wingdings" panose="05000000000000000000" pitchFamily="2" charset="2"/>
            <a:buChar char="§"/>
          </a:pPr>
          <a:r>
            <a:rPr lang="hr-HR" sz="2400" kern="1200" noProof="0" dirty="0">
              <a:latin typeface="Helvetica Neue"/>
            </a:rPr>
            <a:t>Pozdravite publiku/šefa na početku i uključite ih/ga u svoju priču</a:t>
          </a:r>
          <a:endParaRPr lang="en-US" sz="2400" kern="1200" noProof="0" dirty="0">
            <a:latin typeface="Helvetica Neue"/>
          </a:endParaRPr>
        </a:p>
        <a:p>
          <a:pPr marL="361950" lvl="1" indent="-361950" algn="l" defTabSz="1066800">
            <a:lnSpc>
              <a:spcPct val="90000"/>
            </a:lnSpc>
            <a:spcBef>
              <a:spcPct val="0"/>
            </a:spcBef>
            <a:spcAft>
              <a:spcPct val="20000"/>
            </a:spcAft>
            <a:buFont typeface="Wingdings" panose="05000000000000000000" pitchFamily="2" charset="2"/>
            <a:buChar char="§"/>
          </a:pPr>
          <a:r>
            <a:rPr lang="hr-HR" sz="2400" kern="1200" noProof="0" dirty="0">
              <a:latin typeface="Helvetica Neue"/>
            </a:rPr>
            <a:t>Zahvalite se publici/šefu na kraju</a:t>
          </a:r>
          <a:endParaRPr lang="en-US" sz="2400" kern="1200" noProof="0" dirty="0">
            <a:latin typeface="Helvetica Neue"/>
          </a:endParaRPr>
        </a:p>
      </dsp:txBody>
      <dsp:txXfrm>
        <a:off x="0" y="3571372"/>
        <a:ext cx="11355658" cy="1177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8CBA4-2560-4941-81A2-F46CABD7306A}">
      <dsp:nvSpPr>
        <dsp:cNvPr id="0" name=""/>
        <dsp:cNvSpPr/>
      </dsp:nvSpPr>
      <dsp:spPr>
        <a:xfrm>
          <a:off x="513098" y="1337"/>
          <a:ext cx="7901803" cy="718345"/>
        </a:xfrm>
        <a:prstGeom prst="rect">
          <a:avLst/>
        </a:prstGeom>
        <a:solidFill>
          <a:srgbClr val="4D94B7"/>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hr-HR" sz="2400" b="1" kern="1200" noProof="0" dirty="0">
              <a:solidFill>
                <a:schemeClr val="bg1"/>
              </a:solidFill>
              <a:latin typeface="Helvetica Neue"/>
              <a:ea typeface="Microsoft Sans Serif" panose="020B0604020202020204" pitchFamily="34" charset="0"/>
              <a:cs typeface="Microsoft Sans Serif" panose="020B0604020202020204" pitchFamily="34" charset="0"/>
            </a:rPr>
            <a:t>Loše predstavljanje</a:t>
          </a:r>
          <a:endParaRPr lang="en-US" sz="2400" b="1" kern="1200" noProof="0" dirty="0">
            <a:solidFill>
              <a:schemeClr val="bg1"/>
            </a:solidFill>
            <a:latin typeface="Helvetica Neue"/>
            <a:ea typeface="Microsoft Sans Serif" panose="020B0604020202020204" pitchFamily="34" charset="0"/>
            <a:cs typeface="Microsoft Sans Serif" panose="020B0604020202020204" pitchFamily="34" charset="0"/>
          </a:endParaRPr>
        </a:p>
      </dsp:txBody>
      <dsp:txXfrm>
        <a:off x="513098" y="1337"/>
        <a:ext cx="7901803" cy="718345"/>
      </dsp:txXfrm>
    </dsp:sp>
    <dsp:sp modelId="{E95EF8F1-F32D-4BC3-B1BC-A4C1F76788E8}">
      <dsp:nvSpPr>
        <dsp:cNvPr id="0" name=""/>
        <dsp:cNvSpPr/>
      </dsp:nvSpPr>
      <dsp:spPr>
        <a:xfrm>
          <a:off x="513098"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5E298-6A45-4894-A92B-7A900E2C0707}">
      <dsp:nvSpPr>
        <dsp:cNvPr id="0" name=""/>
        <dsp:cNvSpPr/>
      </dsp:nvSpPr>
      <dsp:spPr>
        <a:xfrm>
          <a:off x="1628130"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F10AE-3FE5-461F-9DB3-55CDA14CECA2}">
      <dsp:nvSpPr>
        <dsp:cNvPr id="0" name=""/>
        <dsp:cNvSpPr/>
      </dsp:nvSpPr>
      <dsp:spPr>
        <a:xfrm>
          <a:off x="2743162"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3DA46-4D5D-499A-AD21-A8C2FB5B0CBF}">
      <dsp:nvSpPr>
        <dsp:cNvPr id="0" name=""/>
        <dsp:cNvSpPr/>
      </dsp:nvSpPr>
      <dsp:spPr>
        <a:xfrm>
          <a:off x="3858195"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2718F-8897-4C89-8B40-F47A037D4C22}">
      <dsp:nvSpPr>
        <dsp:cNvPr id="0" name=""/>
        <dsp:cNvSpPr/>
      </dsp:nvSpPr>
      <dsp:spPr>
        <a:xfrm>
          <a:off x="4973227"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9F865-0505-4E21-B493-6AD044916393}">
      <dsp:nvSpPr>
        <dsp:cNvPr id="0" name=""/>
        <dsp:cNvSpPr/>
      </dsp:nvSpPr>
      <dsp:spPr>
        <a:xfrm>
          <a:off x="6088259"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34686-6686-4E0F-AACF-F2913A532D0F}">
      <dsp:nvSpPr>
        <dsp:cNvPr id="0" name=""/>
        <dsp:cNvSpPr/>
      </dsp:nvSpPr>
      <dsp:spPr>
        <a:xfrm>
          <a:off x="7203291"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98EE7-B222-4098-B115-2FF1B7C863E3}">
      <dsp:nvSpPr>
        <dsp:cNvPr id="0" name=""/>
        <dsp:cNvSpPr/>
      </dsp:nvSpPr>
      <dsp:spPr>
        <a:xfrm>
          <a:off x="513098" y="990752"/>
          <a:ext cx="7901803" cy="718345"/>
        </a:xfrm>
        <a:prstGeom prst="rect">
          <a:avLst/>
        </a:prstGeom>
        <a:solidFill>
          <a:srgbClr val="78B17A"/>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hr-HR" sz="2400" b="1" kern="1200" noProof="0" dirty="0">
              <a:solidFill>
                <a:schemeClr val="bg1"/>
              </a:solidFill>
              <a:latin typeface="Helvetica Neue"/>
            </a:rPr>
            <a:t>Neiskusna ekipa</a:t>
          </a:r>
          <a:endParaRPr lang="en-US" sz="2400" b="1" kern="1200" noProof="0" dirty="0">
            <a:solidFill>
              <a:schemeClr val="bg1"/>
            </a:solidFill>
            <a:latin typeface="Helvetica Neue"/>
          </a:endParaRPr>
        </a:p>
      </dsp:txBody>
      <dsp:txXfrm>
        <a:off x="513098" y="990752"/>
        <a:ext cx="7901803" cy="718345"/>
      </dsp:txXfrm>
    </dsp:sp>
    <dsp:sp modelId="{C2C4873D-9C16-4E46-906E-A053061DD909}">
      <dsp:nvSpPr>
        <dsp:cNvPr id="0" name=""/>
        <dsp:cNvSpPr/>
      </dsp:nvSpPr>
      <dsp:spPr>
        <a:xfrm>
          <a:off x="513098"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C4104-C0CA-4215-BCDA-3DDA0A035802}">
      <dsp:nvSpPr>
        <dsp:cNvPr id="0" name=""/>
        <dsp:cNvSpPr/>
      </dsp:nvSpPr>
      <dsp:spPr>
        <a:xfrm>
          <a:off x="1628130"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680C7-D90C-4D6C-945C-698607276DD2}">
      <dsp:nvSpPr>
        <dsp:cNvPr id="0" name=""/>
        <dsp:cNvSpPr/>
      </dsp:nvSpPr>
      <dsp:spPr>
        <a:xfrm>
          <a:off x="2743162"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48976-2151-4E76-BA0C-33E26C240D53}">
      <dsp:nvSpPr>
        <dsp:cNvPr id="0" name=""/>
        <dsp:cNvSpPr/>
      </dsp:nvSpPr>
      <dsp:spPr>
        <a:xfrm>
          <a:off x="3858195"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F1A54-C3EA-405C-900E-9378967B430B}">
      <dsp:nvSpPr>
        <dsp:cNvPr id="0" name=""/>
        <dsp:cNvSpPr/>
      </dsp:nvSpPr>
      <dsp:spPr>
        <a:xfrm>
          <a:off x="4973227"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D15B9-3DF7-402E-B886-408C91F5C8C6}">
      <dsp:nvSpPr>
        <dsp:cNvPr id="0" name=""/>
        <dsp:cNvSpPr/>
      </dsp:nvSpPr>
      <dsp:spPr>
        <a:xfrm>
          <a:off x="6088259"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793E2-B7F2-499E-821A-3E5597C22C3C}">
      <dsp:nvSpPr>
        <dsp:cNvPr id="0" name=""/>
        <dsp:cNvSpPr/>
      </dsp:nvSpPr>
      <dsp:spPr>
        <a:xfrm>
          <a:off x="7203291"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5C14C-23E1-4B45-A671-07D2C8E6B71C}">
      <dsp:nvSpPr>
        <dsp:cNvPr id="0" name=""/>
        <dsp:cNvSpPr/>
      </dsp:nvSpPr>
      <dsp:spPr>
        <a:xfrm>
          <a:off x="557743" y="1941779"/>
          <a:ext cx="7901803" cy="718345"/>
        </a:xfrm>
        <a:prstGeom prst="rect">
          <a:avLst/>
        </a:prstGeom>
        <a:solidFill>
          <a:srgbClr val="AED633"/>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hr-HR" sz="2400" b="1" kern="1200" noProof="0" dirty="0">
              <a:solidFill>
                <a:schemeClr val="bg1"/>
              </a:solidFill>
              <a:latin typeface="Helvetica Neue"/>
            </a:rPr>
            <a:t>Odgovaranje na pogrešna pitanja</a:t>
          </a:r>
          <a:endParaRPr lang="en-US" sz="2400" b="1" kern="1200" noProof="0" dirty="0">
            <a:solidFill>
              <a:schemeClr val="bg1"/>
            </a:solidFill>
            <a:latin typeface="Helvetica Neue"/>
          </a:endParaRPr>
        </a:p>
      </dsp:txBody>
      <dsp:txXfrm>
        <a:off x="557743" y="1941779"/>
        <a:ext cx="7901803" cy="718345"/>
      </dsp:txXfrm>
    </dsp:sp>
    <dsp:sp modelId="{D3374D78-DC86-4A6F-85D1-1B5F374B5B2C}">
      <dsp:nvSpPr>
        <dsp:cNvPr id="0" name=""/>
        <dsp:cNvSpPr/>
      </dsp:nvSpPr>
      <dsp:spPr>
        <a:xfrm>
          <a:off x="513098"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1BBB0-4F30-4E36-A57A-3CD0A753504F}">
      <dsp:nvSpPr>
        <dsp:cNvPr id="0" name=""/>
        <dsp:cNvSpPr/>
      </dsp:nvSpPr>
      <dsp:spPr>
        <a:xfrm>
          <a:off x="1628130"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75F41-5638-45E8-BEC0-6BD392E1AE66}">
      <dsp:nvSpPr>
        <dsp:cNvPr id="0" name=""/>
        <dsp:cNvSpPr/>
      </dsp:nvSpPr>
      <dsp:spPr>
        <a:xfrm>
          <a:off x="2743162"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62AD0-F6C9-44E4-B51B-9559AD3EA97B}">
      <dsp:nvSpPr>
        <dsp:cNvPr id="0" name=""/>
        <dsp:cNvSpPr/>
      </dsp:nvSpPr>
      <dsp:spPr>
        <a:xfrm>
          <a:off x="3858195"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7BBBCD-B129-4E29-B61D-BE10324994DD}">
      <dsp:nvSpPr>
        <dsp:cNvPr id="0" name=""/>
        <dsp:cNvSpPr/>
      </dsp:nvSpPr>
      <dsp:spPr>
        <a:xfrm>
          <a:off x="4973227"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638A4-C85B-4F85-99B7-5236E2742B45}">
      <dsp:nvSpPr>
        <dsp:cNvPr id="0" name=""/>
        <dsp:cNvSpPr/>
      </dsp:nvSpPr>
      <dsp:spPr>
        <a:xfrm>
          <a:off x="6088259"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DA3BE-2E5D-4DFA-8725-DD4F9EF6C83E}">
      <dsp:nvSpPr>
        <dsp:cNvPr id="0" name=""/>
        <dsp:cNvSpPr/>
      </dsp:nvSpPr>
      <dsp:spPr>
        <a:xfrm>
          <a:off x="7203291"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915D7-C8A1-45E1-94A3-F3D831DFC50F}">
      <dsp:nvSpPr>
        <dsp:cNvPr id="0" name=""/>
        <dsp:cNvSpPr/>
      </dsp:nvSpPr>
      <dsp:spPr>
        <a:xfrm>
          <a:off x="513098" y="2969582"/>
          <a:ext cx="7901803" cy="718345"/>
        </a:xfrm>
        <a:prstGeom prst="rect">
          <a:avLst/>
        </a:prstGeom>
        <a:solidFill>
          <a:srgbClr val="AED633"/>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hr-HR" sz="2400" b="1" kern="1200" noProof="0" dirty="0">
              <a:solidFill>
                <a:schemeClr val="bg1"/>
              </a:solidFill>
              <a:latin typeface="Helvetica Neue"/>
            </a:rPr>
            <a:t>Ideja nije dovoljno posebna da bi se izdvojila od drugih ideja</a:t>
          </a:r>
          <a:endParaRPr lang="en-US" sz="2400" b="1" kern="1200" noProof="0" dirty="0">
            <a:solidFill>
              <a:schemeClr val="bg1"/>
            </a:solidFill>
            <a:latin typeface="Helvetica Neue"/>
          </a:endParaRPr>
        </a:p>
      </dsp:txBody>
      <dsp:txXfrm>
        <a:off x="513098" y="2969582"/>
        <a:ext cx="7901803" cy="718345"/>
      </dsp:txXfrm>
    </dsp:sp>
    <dsp:sp modelId="{82818316-33C5-488B-8D00-DB8CBAF29F07}">
      <dsp:nvSpPr>
        <dsp:cNvPr id="0" name=""/>
        <dsp:cNvSpPr/>
      </dsp:nvSpPr>
      <dsp:spPr>
        <a:xfrm>
          <a:off x="513098"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73A67-9429-4B5D-8257-92C5798AC50D}">
      <dsp:nvSpPr>
        <dsp:cNvPr id="0" name=""/>
        <dsp:cNvSpPr/>
      </dsp:nvSpPr>
      <dsp:spPr>
        <a:xfrm>
          <a:off x="1628130"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AAC2D-BD80-4D87-B47B-7961552C3C8E}">
      <dsp:nvSpPr>
        <dsp:cNvPr id="0" name=""/>
        <dsp:cNvSpPr/>
      </dsp:nvSpPr>
      <dsp:spPr>
        <a:xfrm>
          <a:off x="2743162"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1BA3F-5102-411D-889A-0C40FCD15698}">
      <dsp:nvSpPr>
        <dsp:cNvPr id="0" name=""/>
        <dsp:cNvSpPr/>
      </dsp:nvSpPr>
      <dsp:spPr>
        <a:xfrm>
          <a:off x="3858195"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DD772-E0C8-4C45-B3FA-1AACDC1D8D2F}">
      <dsp:nvSpPr>
        <dsp:cNvPr id="0" name=""/>
        <dsp:cNvSpPr/>
      </dsp:nvSpPr>
      <dsp:spPr>
        <a:xfrm>
          <a:off x="4973227"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4F08C-5F60-4CDA-A44C-756F99B86282}">
      <dsp:nvSpPr>
        <dsp:cNvPr id="0" name=""/>
        <dsp:cNvSpPr/>
      </dsp:nvSpPr>
      <dsp:spPr>
        <a:xfrm>
          <a:off x="6088259"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E8D0E-5115-4617-9E9A-11C8229D521E}">
      <dsp:nvSpPr>
        <dsp:cNvPr id="0" name=""/>
        <dsp:cNvSpPr/>
      </dsp:nvSpPr>
      <dsp:spPr>
        <a:xfrm>
          <a:off x="7203291"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DD2EEC-9BE9-4585-8066-5997000C249E}">
      <dsp:nvSpPr>
        <dsp:cNvPr id="0" name=""/>
        <dsp:cNvSpPr/>
      </dsp:nvSpPr>
      <dsp:spPr>
        <a:xfrm>
          <a:off x="513098" y="3958998"/>
          <a:ext cx="7901803" cy="718345"/>
        </a:xfrm>
        <a:prstGeom prst="rect">
          <a:avLst/>
        </a:prstGeom>
        <a:solidFill>
          <a:srgbClr val="AED633"/>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noProof="0" dirty="0">
              <a:solidFill>
                <a:schemeClr val="bg1"/>
              </a:solidFill>
              <a:latin typeface="Helvetica Neue"/>
            </a:rPr>
            <a:t>…..</a:t>
          </a:r>
        </a:p>
      </dsp:txBody>
      <dsp:txXfrm>
        <a:off x="513098" y="3958998"/>
        <a:ext cx="7901803" cy="718345"/>
      </dsp:txXfrm>
    </dsp:sp>
    <dsp:sp modelId="{887814EB-FE6E-4FF0-898B-7086FF726506}">
      <dsp:nvSpPr>
        <dsp:cNvPr id="0" name=""/>
        <dsp:cNvSpPr/>
      </dsp:nvSpPr>
      <dsp:spPr>
        <a:xfrm>
          <a:off x="513098"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9AB89-4D07-4129-B87E-EEBA80F0E027}">
      <dsp:nvSpPr>
        <dsp:cNvPr id="0" name=""/>
        <dsp:cNvSpPr/>
      </dsp:nvSpPr>
      <dsp:spPr>
        <a:xfrm>
          <a:off x="1628130"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F9561-D381-48D7-AC4B-82F4BC22B6B8}">
      <dsp:nvSpPr>
        <dsp:cNvPr id="0" name=""/>
        <dsp:cNvSpPr/>
      </dsp:nvSpPr>
      <dsp:spPr>
        <a:xfrm>
          <a:off x="2743162"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42A18-6BA2-43A0-B35F-B5214A61E42A}">
      <dsp:nvSpPr>
        <dsp:cNvPr id="0" name=""/>
        <dsp:cNvSpPr/>
      </dsp:nvSpPr>
      <dsp:spPr>
        <a:xfrm>
          <a:off x="3858195"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3ADDD-DE1F-4A23-A3CE-EA9FD014F361}">
      <dsp:nvSpPr>
        <dsp:cNvPr id="0" name=""/>
        <dsp:cNvSpPr/>
      </dsp:nvSpPr>
      <dsp:spPr>
        <a:xfrm>
          <a:off x="4973227"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0CEBF-952E-4460-9E47-8A9DA8B84D9C}">
      <dsp:nvSpPr>
        <dsp:cNvPr id="0" name=""/>
        <dsp:cNvSpPr/>
      </dsp:nvSpPr>
      <dsp:spPr>
        <a:xfrm>
          <a:off x="6088259"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68848-F244-442E-AAA8-8D0C7A224D08}">
      <dsp:nvSpPr>
        <dsp:cNvPr id="0" name=""/>
        <dsp:cNvSpPr/>
      </dsp:nvSpPr>
      <dsp:spPr>
        <a:xfrm>
          <a:off x="7203291"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2151F-44D6-4B52-8767-E4C1E82E4AAD}">
      <dsp:nvSpPr>
        <dsp:cNvPr id="0" name=""/>
        <dsp:cNvSpPr/>
      </dsp:nvSpPr>
      <dsp:spPr>
        <a:xfrm>
          <a:off x="209651" y="1805537"/>
          <a:ext cx="3046158" cy="100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kern="1200" noProof="0" dirty="0">
              <a:latin typeface="Arial" panose="020B0604020202020204" pitchFamily="34" charset="0"/>
              <a:cs typeface="Arial" panose="020B0604020202020204" pitchFamily="34" charset="0"/>
            </a:rPr>
            <a:t>Analizirajte koji je razlog neuspjeha</a:t>
          </a:r>
          <a:endParaRPr lang="en-US" sz="2400" kern="1200" noProof="0" dirty="0">
            <a:latin typeface="Arial" panose="020B0604020202020204" pitchFamily="34" charset="0"/>
            <a:cs typeface="Arial" panose="020B0604020202020204" pitchFamily="34" charset="0"/>
          </a:endParaRPr>
        </a:p>
      </dsp:txBody>
      <dsp:txXfrm>
        <a:off x="209651" y="1805537"/>
        <a:ext cx="3046158" cy="1003847"/>
      </dsp:txXfrm>
    </dsp:sp>
    <dsp:sp modelId="{336585AB-2F35-496A-A176-49B3C9DC6BBD}">
      <dsp:nvSpPr>
        <dsp:cNvPr id="0" name=""/>
        <dsp:cNvSpPr/>
      </dsp:nvSpPr>
      <dsp:spPr>
        <a:xfrm>
          <a:off x="206189" y="150022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926E9-0646-4304-AC75-13B6EEAF9A78}">
      <dsp:nvSpPr>
        <dsp:cNvPr id="0" name=""/>
        <dsp:cNvSpPr/>
      </dsp:nvSpPr>
      <dsp:spPr>
        <a:xfrm>
          <a:off x="375805" y="1160998"/>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C8D4D-B4AB-4CD1-97E7-2044879DF3CC}">
      <dsp:nvSpPr>
        <dsp:cNvPr id="0" name=""/>
        <dsp:cNvSpPr/>
      </dsp:nvSpPr>
      <dsp:spPr>
        <a:xfrm>
          <a:off x="782882" y="1228844"/>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D7F6E-B95A-453D-ADBE-04C23FE948AC}">
      <dsp:nvSpPr>
        <dsp:cNvPr id="0" name=""/>
        <dsp:cNvSpPr/>
      </dsp:nvSpPr>
      <dsp:spPr>
        <a:xfrm>
          <a:off x="1122114" y="85568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DBE2C-AE85-4A7E-9960-B179C151C538}">
      <dsp:nvSpPr>
        <dsp:cNvPr id="0" name=""/>
        <dsp:cNvSpPr/>
      </dsp:nvSpPr>
      <dsp:spPr>
        <a:xfrm>
          <a:off x="1563114" y="719997"/>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7F369-3164-42BD-A7B0-E3709567B1FC}">
      <dsp:nvSpPr>
        <dsp:cNvPr id="0" name=""/>
        <dsp:cNvSpPr/>
      </dsp:nvSpPr>
      <dsp:spPr>
        <a:xfrm>
          <a:off x="2105885" y="95745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C0E7D-582D-403A-81A6-E82B84674DEC}">
      <dsp:nvSpPr>
        <dsp:cNvPr id="0" name=""/>
        <dsp:cNvSpPr/>
      </dsp:nvSpPr>
      <dsp:spPr>
        <a:xfrm>
          <a:off x="2445116" y="1127075"/>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71138-711A-4A58-9236-2CAC4D250AAF}">
      <dsp:nvSpPr>
        <dsp:cNvPr id="0" name=""/>
        <dsp:cNvSpPr/>
      </dsp:nvSpPr>
      <dsp:spPr>
        <a:xfrm>
          <a:off x="2920040" y="150022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F6E3F-5E65-4957-B0E4-AC93953B4A9B}">
      <dsp:nvSpPr>
        <dsp:cNvPr id="0" name=""/>
        <dsp:cNvSpPr/>
      </dsp:nvSpPr>
      <dsp:spPr>
        <a:xfrm>
          <a:off x="3123579" y="1873384"/>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EDF1F-BA8D-4F55-8D4D-313048C02444}">
      <dsp:nvSpPr>
        <dsp:cNvPr id="0" name=""/>
        <dsp:cNvSpPr/>
      </dsp:nvSpPr>
      <dsp:spPr>
        <a:xfrm>
          <a:off x="1359576" y="1160998"/>
          <a:ext cx="623077" cy="623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04E19-C608-4C18-9BAC-08608E24021D}">
      <dsp:nvSpPr>
        <dsp:cNvPr id="0" name=""/>
        <dsp:cNvSpPr/>
      </dsp:nvSpPr>
      <dsp:spPr>
        <a:xfrm>
          <a:off x="36573" y="2450077"/>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D8732-078B-494F-B8FA-FEC8F9F6A570}">
      <dsp:nvSpPr>
        <dsp:cNvPr id="0" name=""/>
        <dsp:cNvSpPr/>
      </dsp:nvSpPr>
      <dsp:spPr>
        <a:xfrm>
          <a:off x="240112" y="2755385"/>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B315D-8DED-43AC-BC86-6C936C8A7C33}">
      <dsp:nvSpPr>
        <dsp:cNvPr id="0" name=""/>
        <dsp:cNvSpPr/>
      </dsp:nvSpPr>
      <dsp:spPr>
        <a:xfrm>
          <a:off x="748959" y="3026770"/>
          <a:ext cx="553847" cy="553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82F5E-448E-45C7-B9B6-489E711055BA}">
      <dsp:nvSpPr>
        <dsp:cNvPr id="0" name=""/>
        <dsp:cNvSpPr/>
      </dsp:nvSpPr>
      <dsp:spPr>
        <a:xfrm>
          <a:off x="1461345" y="3467771"/>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F17CC4-7EAD-4269-BD6A-EC80FF3AD41B}">
      <dsp:nvSpPr>
        <dsp:cNvPr id="0" name=""/>
        <dsp:cNvSpPr/>
      </dsp:nvSpPr>
      <dsp:spPr>
        <a:xfrm>
          <a:off x="1597038" y="3026770"/>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948CF-EEE8-4A51-B787-519FE379AEF1}">
      <dsp:nvSpPr>
        <dsp:cNvPr id="0" name=""/>
        <dsp:cNvSpPr/>
      </dsp:nvSpPr>
      <dsp:spPr>
        <a:xfrm>
          <a:off x="1936269" y="3501694"/>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5CCA0-1B39-434C-92EA-11956100C700}">
      <dsp:nvSpPr>
        <dsp:cNvPr id="0" name=""/>
        <dsp:cNvSpPr/>
      </dsp:nvSpPr>
      <dsp:spPr>
        <a:xfrm>
          <a:off x="2241577" y="2958924"/>
          <a:ext cx="553847" cy="553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6B3A0-E4F5-432B-BF56-4666B665364E}">
      <dsp:nvSpPr>
        <dsp:cNvPr id="0" name=""/>
        <dsp:cNvSpPr/>
      </dsp:nvSpPr>
      <dsp:spPr>
        <a:xfrm>
          <a:off x="2987886" y="2823231"/>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3FBFC-A001-4724-A635-74453A808928}">
      <dsp:nvSpPr>
        <dsp:cNvPr id="0" name=""/>
        <dsp:cNvSpPr/>
      </dsp:nvSpPr>
      <dsp:spPr>
        <a:xfrm>
          <a:off x="3368656" y="1228280"/>
          <a:ext cx="1118266" cy="213489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EBF851-676E-422E-9D8F-445F1220B04C}">
      <dsp:nvSpPr>
        <dsp:cNvPr id="0" name=""/>
        <dsp:cNvSpPr/>
      </dsp:nvSpPr>
      <dsp:spPr>
        <a:xfrm>
          <a:off x="4486923" y="1229317"/>
          <a:ext cx="3049818" cy="213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kern="1200" noProof="0" dirty="0">
              <a:latin typeface="Arial" panose="020B0604020202020204" pitchFamily="34" charset="0"/>
              <a:cs typeface="Arial" panose="020B0604020202020204" pitchFamily="34" charset="0"/>
            </a:rPr>
            <a:t>Obratite pozornost na pitanja koja se postavljaju tijekom </a:t>
          </a:r>
          <a:r>
            <a:rPr lang="hr-HR" sz="2400" kern="1200" noProof="0" dirty="0" err="1">
              <a:latin typeface="Arial" panose="020B0604020202020204" pitchFamily="34" charset="0"/>
              <a:cs typeface="Arial" panose="020B0604020202020204" pitchFamily="34" charset="0"/>
            </a:rPr>
            <a:t>pitcha</a:t>
          </a:r>
          <a:endParaRPr lang="en-US" sz="2400" kern="1200" noProof="0" dirty="0">
            <a:latin typeface="Arial" panose="020B0604020202020204" pitchFamily="34" charset="0"/>
            <a:cs typeface="Arial" panose="020B0604020202020204" pitchFamily="34" charset="0"/>
          </a:endParaRPr>
        </a:p>
      </dsp:txBody>
      <dsp:txXfrm>
        <a:off x="4486923" y="1229317"/>
        <a:ext cx="3049818" cy="2134873"/>
      </dsp:txXfrm>
    </dsp:sp>
    <dsp:sp modelId="{D02D44A1-13AB-45DC-AD0C-201D34AC85B2}">
      <dsp:nvSpPr>
        <dsp:cNvPr id="0" name=""/>
        <dsp:cNvSpPr/>
      </dsp:nvSpPr>
      <dsp:spPr>
        <a:xfrm>
          <a:off x="7536742" y="1228280"/>
          <a:ext cx="1118266" cy="213489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4DC662-23FF-493D-B4F3-454438B3F26A}">
      <dsp:nvSpPr>
        <dsp:cNvPr id="0" name=""/>
        <dsp:cNvSpPr/>
      </dsp:nvSpPr>
      <dsp:spPr>
        <a:xfrm>
          <a:off x="8655008" y="1229317"/>
          <a:ext cx="3049818" cy="213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kern="1200" noProof="0" dirty="0">
              <a:latin typeface="Arial" panose="020B0604020202020204" pitchFamily="34" charset="0"/>
              <a:cs typeface="Arial" panose="020B0604020202020204" pitchFamily="34" charset="0"/>
            </a:rPr>
            <a:t>Optimiziraj prezentaciju </a:t>
          </a:r>
          <a:endParaRPr lang="en-US" sz="2400" kern="1200" noProof="0" dirty="0">
            <a:latin typeface="Arial" panose="020B0604020202020204" pitchFamily="34" charset="0"/>
            <a:cs typeface="Arial" panose="020B0604020202020204" pitchFamily="34" charset="0"/>
          </a:endParaRPr>
        </a:p>
      </dsp:txBody>
      <dsp:txXfrm>
        <a:off x="8655008" y="1229317"/>
        <a:ext cx="3049818" cy="2134873"/>
      </dsp:txXfrm>
    </dsp:sp>
    <dsp:sp modelId="{8F6D6A4E-ABE9-48DD-9C5D-37FAFDAF6FA3}">
      <dsp:nvSpPr>
        <dsp:cNvPr id="0" name=""/>
        <dsp:cNvSpPr/>
      </dsp:nvSpPr>
      <dsp:spPr>
        <a:xfrm>
          <a:off x="11704827" y="1228280"/>
          <a:ext cx="1118266" cy="213489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35726A-92E8-4B02-8414-FEF0CF3646F5}">
      <dsp:nvSpPr>
        <dsp:cNvPr id="0" name=""/>
        <dsp:cNvSpPr/>
      </dsp:nvSpPr>
      <dsp:spPr>
        <a:xfrm>
          <a:off x="12945087" y="1051848"/>
          <a:ext cx="2592345" cy="2592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hr-HR" sz="2400" b="1" kern="1200" noProof="0" dirty="0">
              <a:latin typeface="Arial" panose="020B0604020202020204" pitchFamily="34" charset="0"/>
              <a:cs typeface="Arial" panose="020B0604020202020204" pitchFamily="34" charset="0"/>
            </a:rPr>
            <a:t>Nikad ne odustaj</a:t>
          </a:r>
          <a:endParaRPr lang="en-US" sz="2400" b="1" kern="1200" noProof="0" dirty="0">
            <a:latin typeface="Arial" panose="020B0604020202020204" pitchFamily="34" charset="0"/>
            <a:cs typeface="Arial" panose="020B0604020202020204" pitchFamily="34" charset="0"/>
          </a:endParaRPr>
        </a:p>
      </dsp:txBody>
      <dsp:txXfrm>
        <a:off x="13324727" y="1431488"/>
        <a:ext cx="1833065" cy="183306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224C3282-B3AE-4A99-BAF5-A2BE9A86BDC0}" type="slidenum">
              <a:rPr lang="es-ES" smtClean="0"/>
              <a:t>2</a:t>
            </a:fld>
            <a:endParaRPr lang="es-ES"/>
          </a:p>
        </p:txBody>
      </p:sp>
    </p:spTree>
    <p:extLst>
      <p:ext uri="{BB962C8B-B14F-4D97-AF65-F5344CB8AC3E}">
        <p14:creationId xmlns:p14="http://schemas.microsoft.com/office/powerpoint/2010/main" val="34483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224C3282-B3AE-4A99-BAF5-A2BE9A86BDC0}" type="slidenum">
              <a:rPr lang="es-ES" smtClean="0"/>
              <a:t>22</a:t>
            </a:fld>
            <a:endParaRPr lang="es-ES"/>
          </a:p>
        </p:txBody>
      </p:sp>
    </p:spTree>
    <p:extLst>
      <p:ext uri="{BB962C8B-B14F-4D97-AF65-F5344CB8AC3E}">
        <p14:creationId xmlns:p14="http://schemas.microsoft.com/office/powerpoint/2010/main" val="107836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29</a:t>
            </a:fld>
            <a:endParaRPr dirty="0"/>
          </a:p>
        </p:txBody>
      </p:sp>
    </p:spTree>
    <p:extLst>
      <p:ext uri="{BB962C8B-B14F-4D97-AF65-F5344CB8AC3E}">
        <p14:creationId xmlns:p14="http://schemas.microsoft.com/office/powerpoint/2010/main" val="31328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30</a:t>
            </a:fld>
            <a:endParaRPr dirty="0"/>
          </a:p>
        </p:txBody>
      </p:sp>
    </p:spTree>
    <p:extLst>
      <p:ext uri="{BB962C8B-B14F-4D97-AF65-F5344CB8AC3E}">
        <p14:creationId xmlns:p14="http://schemas.microsoft.com/office/powerpoint/2010/main" val="232677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31</a:t>
            </a:fld>
            <a:endParaRPr dirty="0"/>
          </a:p>
        </p:txBody>
      </p:sp>
    </p:spTree>
    <p:extLst>
      <p:ext uri="{BB962C8B-B14F-4D97-AF65-F5344CB8AC3E}">
        <p14:creationId xmlns:p14="http://schemas.microsoft.com/office/powerpoint/2010/main" val="2326776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8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BFBFB865-7E68-6004-A377-F0BDFBFE2FD9}"/>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8D08E772-A2F9-48E7-FE6E-24557CE170E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4B450AFA-8CDF-37D1-BFD9-636BC9765FA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0AA57E62-1042-73C9-F833-5F1DC4201507}"/>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CF16B624-2C3E-5428-628E-24B1442D6B4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11C2A346-002D-AF48-932E-2670AFA6AC4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vestopedia.com/terms/e/elevatorpitch.as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dictionary.cambridge.org/dictionary/english/pitch" TargetMode="External"/><Relationship Id="rId4" Type="http://schemas.openxmlformats.org/officeDocument/2006/relationships/hyperlink" Target="https://online.hbs.edu/blog/post/how-to-pitch-a-business-ide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thinklions.com/blog/failed-startup-pitch/" TargetMode="External"/><Relationship Id="rId3" Type="http://schemas.openxmlformats.org/officeDocument/2006/relationships/hyperlink" Target="https://www.ilab.ceu.edu/articles/a-winning-3-minute-startup-pitch-9-things-you-should-focus-on" TargetMode="External"/><Relationship Id="rId7" Type="http://schemas.openxmlformats.org/officeDocument/2006/relationships/hyperlink" Target="https://www.dave-bailey.com/blog/the-structure-of-the-perfect-pitch"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americanexpress.com/en-us/business/trends-and-insights/articles/12-easy-steps-to-a-perfect-pitch/" TargetMode="External"/><Relationship Id="rId5" Type="http://schemas.openxmlformats.org/officeDocument/2006/relationships/hyperlink" Target="https://www.indeed.com/career-advice/career-development/idea-pitch" TargetMode="External"/><Relationship Id="rId4" Type="http://schemas.openxmlformats.org/officeDocument/2006/relationships/hyperlink" Target="https://fleximize.com/articles/013910/write-and-deliver-perfect-pitch"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entrepreneur.com/growing-a-business/how-to-sell-an-idea-to-your-boss-infographic/298582" TargetMode="External"/><Relationship Id="rId7" Type="http://schemas.openxmlformats.org/officeDocument/2006/relationships/hyperlink" Target="https://www.forbes.com/sites/chriswestfall/2019/08/05/pitch-your-ideas-boss-7-proven-strategies-for-success/?sh=5088482a193c"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inc.com/young-entrepreneur-council/5-tips-for-delivering-an-effective-pitch-for-your-services.html" TargetMode="External"/><Relationship Id="rId5" Type="http://schemas.openxmlformats.org/officeDocument/2006/relationships/hyperlink" Target="https://mailchimp.com/courier/article/practice-your-pitch/" TargetMode="External"/><Relationship Id="rId4" Type="http://schemas.openxmlformats.org/officeDocument/2006/relationships/hyperlink" Target="https://startupnation.com/start-your-business/practice-your-pitch/"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hr-HR" sz="3600" b="1" spc="-114" dirty="0">
                <a:solidFill>
                  <a:srgbClr val="4D94B7"/>
                </a:solidFill>
                <a:latin typeface="Helvetica Neue"/>
                <a:ea typeface="Microsoft Sans Serif" panose="020B0604020202020204" pitchFamily="34" charset="0"/>
                <a:cs typeface="Microsoft Sans Serif" panose="020B0604020202020204" pitchFamily="34" charset="0"/>
              </a:rPr>
              <a:t>Predstavljanje ideje (</a:t>
            </a:r>
            <a:r>
              <a:rPr lang="hr-HR" sz="3600" b="1" spc="-114" dirty="0" err="1">
                <a:solidFill>
                  <a:srgbClr val="4D94B7"/>
                </a:solidFill>
                <a:latin typeface="Helvetica Neue"/>
                <a:ea typeface="Microsoft Sans Serif" panose="020B0604020202020204" pitchFamily="34" charset="0"/>
                <a:cs typeface="Microsoft Sans Serif" panose="020B0604020202020204" pitchFamily="34" charset="0"/>
              </a:rPr>
              <a:t>pitch</a:t>
            </a:r>
            <a:r>
              <a:rPr lang="hr-HR" sz="3600" b="1" spc="-114" dirty="0">
                <a:solidFill>
                  <a:srgbClr val="4D94B7"/>
                </a:solidFill>
                <a:latin typeface="Helvetica Neue"/>
                <a:ea typeface="Microsoft Sans Serif" panose="020B0604020202020204" pitchFamily="34" charset="0"/>
                <a:cs typeface="Microsoft Sans Serif" panose="020B0604020202020204" pitchFamily="34" charset="0"/>
              </a:rPr>
              <a:t>) šefu:</a:t>
            </a:r>
          </a:p>
          <a:p>
            <a:pPr lvl="0" algn="ctr">
              <a:spcBef>
                <a:spcPts val="5"/>
              </a:spcBef>
              <a:tabLst>
                <a:tab pos="1205230" algn="l"/>
                <a:tab pos="1926589" algn="l"/>
                <a:tab pos="2915920" algn="l"/>
                <a:tab pos="3444875" algn="l"/>
                <a:tab pos="4383405" algn="l"/>
                <a:tab pos="6796405" algn="l"/>
              </a:tabLst>
              <a:defRPr/>
            </a:pPr>
            <a:r>
              <a:rPr lang="hr-HR" sz="3600" b="1" spc="-114" dirty="0">
                <a:solidFill>
                  <a:srgbClr val="4D94B7"/>
                </a:solidFill>
                <a:latin typeface="Helvetica Neue"/>
                <a:ea typeface="Microsoft Sans Serif" panose="020B0604020202020204" pitchFamily="34" charset="0"/>
                <a:cs typeface="Microsoft Sans Serif" panose="020B0604020202020204" pitchFamily="34" charset="0"/>
              </a:rPr>
              <a:t>Prezentacija ideje i prikupljanje podrške</a:t>
            </a:r>
            <a:endParaRPr kumimoji="0" lang="hr-HR" sz="3600" b="1" i="0" u="none" strike="noStrike" kern="1200" cap="none" spc="0" normalizeH="0" baseline="0" dirty="0">
              <a:ln>
                <a:noFill/>
              </a:ln>
              <a:solidFill>
                <a:srgbClr val="4D94B7"/>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29475"/>
            <a:ext cx="6483600" cy="4716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a:t>
            </a:r>
            <a:r>
              <a:rPr lang="en-US" sz="2400" b="1" i="0" u="none" strike="noStrike" dirty="0">
                <a:solidFill>
                  <a:srgbClr val="AED633"/>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.eu</a:t>
            </a:r>
            <a:endParaRPr lang="en-US" sz="2400" b="1" dirty="0">
              <a:solidFill>
                <a:srgbClr val="AED633"/>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hr-HR" sz="2800" b="1" dirty="0">
                <a:solidFill>
                  <a:srgbClr val="AED633"/>
                </a:solidFill>
                <a:latin typeface="Helvetica Neue"/>
                <a:ea typeface="Microsoft Sans Serif" panose="020B0604020202020204" pitchFamily="34" charset="0"/>
                <a:cs typeface="Microsoft Sans Serif" panose="020B0604020202020204" pitchFamily="34" charset="0"/>
              </a:rPr>
              <a:t>1.3</a:t>
            </a:r>
            <a:r>
              <a:rPr lang="de-DE" sz="2800" b="1" dirty="0">
                <a:solidFill>
                  <a:srgbClr val="AED633"/>
                </a:solidFill>
                <a:latin typeface="Helvetica Neue"/>
                <a:ea typeface="Microsoft Sans Serif" panose="020B0604020202020204" pitchFamily="34" charset="0"/>
                <a:cs typeface="Microsoft Sans Serif" panose="020B0604020202020204" pitchFamily="34" charset="0"/>
              </a:rPr>
              <a:t>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Vrste pitcha</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5840000" cy="3785652"/>
          </a:xfrm>
          <a:prstGeom prst="rect">
            <a:avLst/>
          </a:prstGeom>
          <a:noFill/>
        </p:spPr>
        <p:txBody>
          <a:bodyPr wrap="square" rtlCol="0">
            <a:noAutofit/>
          </a:bodyPr>
          <a:lstStyle/>
          <a:p>
            <a:r>
              <a:rPr lang="hr-HR" sz="2400" b="1" dirty="0">
                <a:solidFill>
                  <a:srgbClr val="4D94B7"/>
                </a:solidFill>
                <a:latin typeface="Helvetica Neue"/>
                <a:ea typeface="Microsoft Sans Serif" panose="020B0604020202020204" pitchFamily="34" charset="0"/>
                <a:cs typeface="Microsoft Sans Serif" panose="020B0604020202020204" pitchFamily="34" charset="0"/>
              </a:rPr>
              <a:t>Kratki pitch</a:t>
            </a:r>
          </a:p>
          <a:p>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hr-HR" sz="2400" dirty="0">
                <a:latin typeface="Helvetica Neue"/>
                <a:ea typeface="Microsoft Sans Serif" panose="020B0604020202020204" pitchFamily="34" charset="0"/>
                <a:cs typeface="Microsoft Sans Serif" panose="020B0604020202020204" pitchFamily="34" charset="0"/>
              </a:rPr>
              <a:t>Ako je vaš elevator pitch bio uspješan, možda ćete biti pozvani da ispričate više o svojoj ideji, pa će vam trebati duža verzija vašeg elevator pitcha.</a:t>
            </a:r>
          </a:p>
          <a:p>
            <a:pPr marL="342900" indent="-342900">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hr-HR" sz="2400" dirty="0">
                <a:latin typeface="Helvetica Neue"/>
                <a:ea typeface="Microsoft Sans Serif" panose="020B0604020202020204" pitchFamily="34" charset="0"/>
                <a:cs typeface="Microsoft Sans Serif" panose="020B0604020202020204" pitchFamily="34" charset="0"/>
              </a:rPr>
              <a:t>Kratki pitch može trajati od 3 do 10 minuta. Ako održavate prezentaciju u natjecateljskom okruženju, vodite računa o zahtjevima dužine (Izvor br.: 3).</a:t>
            </a:r>
          </a:p>
          <a:p>
            <a:pPr marL="342900" indent="-342900">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hr-HR" sz="2400" dirty="0">
                <a:latin typeface="Helvetica Neue"/>
                <a:ea typeface="Microsoft Sans Serif" panose="020B0604020202020204" pitchFamily="34" charset="0"/>
                <a:cs typeface="Microsoft Sans Serif" panose="020B0604020202020204" pitchFamily="34" charset="0"/>
              </a:rPr>
              <a:t>Prema Wiseu i Feldu (2017.), ova kratka verzija ulazi dublje u vaš prijedlog i trebala bi uključivati ​​odjeljke o problemu, rješenju, ciljnom tržištu, konkurenciji, timu, financijskom sažetku i prekretnicama koje planirate postići.</a:t>
            </a:r>
          </a:p>
        </p:txBody>
      </p:sp>
      <p:sp>
        <p:nvSpPr>
          <p:cNvPr id="6" name="CuadroTexto 2">
            <a:extLst>
              <a:ext uri="{FF2B5EF4-FFF2-40B4-BE49-F238E27FC236}">
                <a16:creationId xmlns:a16="http://schemas.microsoft.com/office/drawing/2014/main" id="{D33782C6-69C0-A6A9-1B07-84F812FF9437}"/>
              </a:ext>
            </a:extLst>
          </p:cNvPr>
          <p:cNvSpPr txBox="1"/>
          <p:nvPr/>
        </p:nvSpPr>
        <p:spPr>
          <a:xfrm>
            <a:off x="1296000" y="1548000"/>
            <a:ext cx="9144000" cy="830997"/>
          </a:xfrm>
          <a:prstGeom prst="rect">
            <a:avLst/>
          </a:prstGeom>
          <a:noFill/>
        </p:spPr>
        <p:txBody>
          <a:bodyPr wrap="square">
            <a:noAutofit/>
          </a:bodyPr>
          <a:lstStyle/>
          <a:p>
            <a:pPr lvl="0">
              <a:spcBef>
                <a:spcPts val="5"/>
              </a:spcBef>
              <a:tabLst>
                <a:tab pos="1205230" algn="l"/>
                <a:tab pos="1926589" algn="l"/>
                <a:tab pos="2915920" algn="l"/>
                <a:tab pos="3444875" algn="l"/>
                <a:tab pos="4383405" algn="l"/>
                <a:tab pos="6796405" algn="l"/>
              </a:tabLst>
              <a:defRPr/>
            </a:pPr>
            <a:r>
              <a:rPr lang="hr-HR" sz="4800" b="1" spc="-114">
                <a:solidFill>
                  <a:srgbClr val="4D94B7"/>
                </a:solidFill>
                <a:latin typeface="Helvetica Neue"/>
                <a:ea typeface="Microsoft Sans Serif" panose="020B0604020202020204" pitchFamily="34" charset="0"/>
                <a:cs typeface="Microsoft Sans Serif" panose="020B0604020202020204" pitchFamily="34" charset="0"/>
              </a:rPr>
              <a:t>1. Pitch ideja i njezina struktura</a:t>
            </a:r>
          </a:p>
        </p:txBody>
      </p:sp>
    </p:spTree>
    <p:extLst>
      <p:ext uri="{BB962C8B-B14F-4D97-AF65-F5344CB8AC3E}">
        <p14:creationId xmlns:p14="http://schemas.microsoft.com/office/powerpoint/2010/main" val="363102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hr-HR" sz="2800" b="1" dirty="0">
                <a:solidFill>
                  <a:srgbClr val="AED633"/>
                </a:solidFill>
                <a:latin typeface="Helvetica Neue"/>
                <a:ea typeface="Microsoft Sans Serif" panose="020B0604020202020204" pitchFamily="34" charset="0"/>
                <a:cs typeface="Microsoft Sans Serif" panose="020B0604020202020204" pitchFamily="34" charset="0"/>
              </a:rPr>
              <a:t>1.3</a:t>
            </a:r>
            <a:r>
              <a:rPr lang="de-DE" sz="2800" b="1" dirty="0">
                <a:solidFill>
                  <a:srgbClr val="AED633"/>
                </a:solidFill>
                <a:latin typeface="Helvetica Neue"/>
                <a:ea typeface="Microsoft Sans Serif" panose="020B0604020202020204" pitchFamily="34" charset="0"/>
                <a:cs typeface="Microsoft Sans Serif" panose="020B0604020202020204" pitchFamily="34" charset="0"/>
              </a:rPr>
              <a:t>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Vrste pitcha</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1201400" cy="4524315"/>
          </a:xfrm>
          <a:prstGeom prst="rect">
            <a:avLst/>
          </a:prstGeom>
          <a:noFill/>
        </p:spPr>
        <p:txBody>
          <a:bodyPr wrap="square" rtlCol="0">
            <a:noAutofit/>
          </a:bodyPr>
          <a:lstStyle/>
          <a:p>
            <a:r>
              <a:rPr lang="hr-HR" sz="2400" b="1" dirty="0">
                <a:solidFill>
                  <a:srgbClr val="4D94B7"/>
                </a:solidFill>
                <a:latin typeface="Helvetica Neue"/>
                <a:ea typeface="Microsoft Sans Serif" panose="020B0604020202020204" pitchFamily="34" charset="0"/>
                <a:cs typeface="Microsoft Sans Serif" panose="020B0604020202020204" pitchFamily="34" charset="0"/>
              </a:rPr>
              <a:t>Dugi pitch</a:t>
            </a:r>
          </a:p>
          <a:p>
            <a:pPr marL="342900" indent="-342900">
              <a:buFont typeface="Arial" panose="020B0604020202020204" pitchFamily="34" charset="0"/>
              <a:buChar char="•"/>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hr-HR" sz="2400" dirty="0">
                <a:latin typeface="Helvetica Neue"/>
                <a:ea typeface="Microsoft Sans Serif" panose="020B0604020202020204" pitchFamily="34" charset="0"/>
                <a:cs typeface="Microsoft Sans Serif" panose="020B0604020202020204" pitchFamily="34" charset="0"/>
              </a:rPr>
              <a:t>Kratki pitch može pobuditi zanimanje šefa i dati vam priliku da predstavite dugi pitch.</a:t>
            </a:r>
          </a:p>
          <a:p>
            <a:pPr marL="342900" indent="-342900">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hr-HR" sz="2400" dirty="0">
                <a:latin typeface="Helvetica Neue"/>
                <a:ea typeface="Microsoft Sans Serif" panose="020B0604020202020204" pitchFamily="34" charset="0"/>
                <a:cs typeface="Microsoft Sans Serif" panose="020B0604020202020204" pitchFamily="34" charset="0"/>
              </a:rPr>
              <a:t>Kada vam se ukaže ova prilika, važno je da maksimalno iskoristite svoje vrijeme.</a:t>
            </a:r>
          </a:p>
          <a:p>
            <a:pPr marL="342900" indent="-342900">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hr-HR" sz="2400" dirty="0">
                <a:latin typeface="Helvetica Neue"/>
                <a:ea typeface="Microsoft Sans Serif" panose="020B0604020202020204" pitchFamily="34" charset="0"/>
                <a:cs typeface="Microsoft Sans Serif" panose="020B0604020202020204" pitchFamily="34" charset="0"/>
              </a:rPr>
              <a:t>Dugi pitch obično traje 30 minuta (izvor br.: 7) i uključuje prezentaciju koja detaljno pokriva sve aspekte.</a:t>
            </a:r>
          </a:p>
          <a:p>
            <a:pPr marL="342900" indent="-342900">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hr-HR" sz="2400" dirty="0">
                <a:latin typeface="Helvetica Neue"/>
                <a:ea typeface="Microsoft Sans Serif" panose="020B0604020202020204" pitchFamily="34" charset="0"/>
                <a:cs typeface="Microsoft Sans Serif" panose="020B0604020202020204" pitchFamily="34" charset="0"/>
              </a:rPr>
              <a:t>Dugi pitch trebao bi predstaviti poslovni koncept jasno i sažeto, otvoriti priliku za dodatna pitanja i zaokupiti zanimanje šefa</a:t>
            </a:r>
          </a:p>
        </p:txBody>
      </p:sp>
      <p:pic>
        <p:nvPicPr>
          <p:cNvPr id="6" name="Picture 5"/>
          <p:cNvPicPr>
            <a:picLocks noChangeAspect="1"/>
          </p:cNvPicPr>
          <p:nvPr/>
        </p:nvPicPr>
        <p:blipFill>
          <a:blip r:embed="rId3"/>
          <a:stretch>
            <a:fillRect/>
          </a:stretch>
        </p:blipFill>
        <p:spPr>
          <a:xfrm>
            <a:off x="13335000" y="4805480"/>
            <a:ext cx="3273836" cy="3231160"/>
          </a:xfrm>
          <a:prstGeom prst="rect">
            <a:avLst/>
          </a:prstGeom>
        </p:spPr>
      </p:pic>
      <p:sp>
        <p:nvSpPr>
          <p:cNvPr id="7" name="CuadroTexto 2">
            <a:extLst>
              <a:ext uri="{FF2B5EF4-FFF2-40B4-BE49-F238E27FC236}">
                <a16:creationId xmlns:a16="http://schemas.microsoft.com/office/drawing/2014/main" id="{2F7D4E4F-91D2-2D71-86EC-59D16AC8603C}"/>
              </a:ext>
            </a:extLst>
          </p:cNvPr>
          <p:cNvSpPr txBox="1"/>
          <p:nvPr/>
        </p:nvSpPr>
        <p:spPr>
          <a:xfrm>
            <a:off x="1296000" y="1548000"/>
            <a:ext cx="9144000" cy="830997"/>
          </a:xfrm>
          <a:prstGeom prst="rect">
            <a:avLst/>
          </a:prstGeom>
          <a:noFill/>
        </p:spPr>
        <p:txBody>
          <a:bodyPr wrap="square">
            <a:noAutofit/>
          </a:bodyPr>
          <a:lstStyle/>
          <a:p>
            <a:pPr lvl="0">
              <a:spcBef>
                <a:spcPts val="5"/>
              </a:spcBef>
              <a:tabLst>
                <a:tab pos="1205230" algn="l"/>
                <a:tab pos="1926589" algn="l"/>
                <a:tab pos="2915920" algn="l"/>
                <a:tab pos="3444875" algn="l"/>
                <a:tab pos="4383405" algn="l"/>
                <a:tab pos="6796405" algn="l"/>
              </a:tabLst>
              <a:defRPr/>
            </a:pP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1. Pitch ideja i njezina struktura</a:t>
            </a:r>
          </a:p>
        </p:txBody>
      </p:sp>
    </p:spTree>
    <p:extLst>
      <p:ext uri="{BB962C8B-B14F-4D97-AF65-F5344CB8AC3E}">
        <p14:creationId xmlns:p14="http://schemas.microsoft.com/office/powerpoint/2010/main" val="408268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hr-HR" sz="4800" b="1" spc="-114">
                <a:solidFill>
                  <a:srgbClr val="4D94B7"/>
                </a:solidFill>
                <a:latin typeface="Helvetica Neue"/>
                <a:ea typeface="Microsoft Sans Serif" panose="020B0604020202020204" pitchFamily="34" charset="0"/>
                <a:cs typeface="Microsoft Sans Serif" panose="020B0604020202020204" pitchFamily="34" charset="0"/>
              </a:rPr>
              <a:t>Razvoj pitch ideje</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6000" b="1" spc="-114">
                <a:solidFill>
                  <a:srgbClr val="AED633"/>
                </a:solidFill>
                <a:latin typeface="Helvetica Neue"/>
                <a:ea typeface="Microsoft Sans Serif" panose="020B0604020202020204" pitchFamily="34" charset="0"/>
                <a:cs typeface="Microsoft Sans Serif" panose="020B0604020202020204" pitchFamily="34" charset="0"/>
              </a:rPr>
              <a:t>Cjelina 2</a:t>
            </a:r>
            <a:endParaRPr kumimoji="0" lang="hr-HR" sz="6000" b="1" i="0" u="none" strike="noStrike" kern="1200" cap="none" spc="0" normalizeH="0" baseline="0">
              <a:ln>
                <a:noFill/>
              </a:ln>
              <a:solidFill>
                <a:srgbClr val="AED633"/>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840B72A9-F9C8-4E6D-97AA-048A000C979C}"/>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lvl="0">
              <a:lnSpc>
                <a:spcPct val="200000"/>
              </a:lnSpc>
              <a:buClr>
                <a:srgbClr val="000000"/>
              </a:buClr>
              <a:buSzPts val="2800"/>
            </a:pPr>
            <a:r>
              <a:rPr lang="hr-HR" sz="2800" b="1">
                <a:solidFill>
                  <a:srgbClr val="AED633"/>
                </a:solidFill>
                <a:latin typeface="Helvetica Neue" panose="020B0604020202020204" charset="0"/>
                <a:ea typeface="Helvetica Neue"/>
                <a:cs typeface="Helvetica Neue"/>
                <a:sym typeface="Helvetica Neue"/>
              </a:rPr>
              <a:t>2.1. Priprema pitcha</a:t>
            </a:r>
          </a:p>
          <a:p>
            <a:pPr lvl="0">
              <a:lnSpc>
                <a:spcPct val="200000"/>
              </a:lnSpc>
              <a:buClr>
                <a:srgbClr val="000000"/>
              </a:buClr>
              <a:buSzPts val="2800"/>
            </a:pPr>
            <a:r>
              <a:rPr lang="hr-HR" sz="2800" b="1">
                <a:solidFill>
                  <a:srgbClr val="AED633"/>
                </a:solidFill>
                <a:latin typeface="Helvetica Neue" panose="020B0604020202020204" charset="0"/>
                <a:ea typeface="Helvetica Neue"/>
                <a:cs typeface="Helvetica Neue"/>
                <a:sym typeface="Helvetica Neue"/>
              </a:rPr>
              <a:t>2.2 Vježbanje pitcha</a:t>
            </a:r>
          </a:p>
          <a:p>
            <a:pPr lvl="0">
              <a:lnSpc>
                <a:spcPct val="200000"/>
              </a:lnSpc>
              <a:buClr>
                <a:srgbClr val="000000"/>
              </a:buClr>
              <a:buSzPts val="2800"/>
            </a:pPr>
            <a:r>
              <a:rPr lang="hr-HR" sz="2800" b="1">
                <a:solidFill>
                  <a:srgbClr val="AED633"/>
                </a:solidFill>
                <a:latin typeface="Helvetica Neue" panose="020B0604020202020204" charset="0"/>
                <a:ea typeface="Helvetica Neue"/>
                <a:cs typeface="Helvetica Neue"/>
                <a:sym typeface="Helvetica Neue"/>
              </a:rPr>
              <a:t>2.3 Strategije za uspjeh pitcha</a:t>
            </a:r>
          </a:p>
        </p:txBody>
      </p:sp>
    </p:spTree>
    <p:extLst>
      <p:ext uri="{BB962C8B-B14F-4D97-AF65-F5344CB8AC3E}">
        <p14:creationId xmlns:p14="http://schemas.microsoft.com/office/powerpoint/2010/main" val="283972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hr-HR" sz="2800" b="1" dirty="0">
                <a:solidFill>
                  <a:srgbClr val="AED633"/>
                </a:solidFill>
                <a:latin typeface="Helvetica Neue"/>
                <a:ea typeface="Microsoft Sans Serif" panose="020B0604020202020204" pitchFamily="34" charset="0"/>
                <a:cs typeface="Microsoft Sans Serif" panose="020B0604020202020204" pitchFamily="34" charset="0"/>
              </a:rPr>
              <a:t>2.1</a:t>
            </a:r>
            <a:r>
              <a:rPr lang="de-DE" sz="2800" b="1" dirty="0">
                <a:solidFill>
                  <a:srgbClr val="AED633"/>
                </a:solidFill>
                <a:latin typeface="Helvetica Neue"/>
                <a:ea typeface="Microsoft Sans Serif" panose="020B0604020202020204" pitchFamily="34" charset="0"/>
                <a:cs typeface="Microsoft Sans Serif" panose="020B0604020202020204" pitchFamily="34" charset="0"/>
              </a:rPr>
              <a:t>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Priprema pitcha</a:t>
            </a:r>
          </a:p>
        </p:txBody>
      </p:sp>
      <p:pic>
        <p:nvPicPr>
          <p:cNvPr id="6" name="Picture 5"/>
          <p:cNvPicPr>
            <a:picLocks noChangeAspect="1"/>
          </p:cNvPicPr>
          <p:nvPr/>
        </p:nvPicPr>
        <p:blipFill>
          <a:blip r:embed="rId2"/>
          <a:stretch>
            <a:fillRect/>
          </a:stretch>
        </p:blipFill>
        <p:spPr>
          <a:xfrm>
            <a:off x="13398246" y="3511008"/>
            <a:ext cx="3273836" cy="3231160"/>
          </a:xfrm>
          <a:prstGeom prst="rect">
            <a:avLst/>
          </a:prstGeom>
        </p:spPr>
      </p:pic>
      <p:sp>
        <p:nvSpPr>
          <p:cNvPr id="8" name="CuadroTexto 3">
            <a:extLst>
              <a:ext uri="{FF2B5EF4-FFF2-40B4-BE49-F238E27FC236}">
                <a16:creationId xmlns:a16="http://schemas.microsoft.com/office/drawing/2014/main" id="{633A6902-D9D2-B0AB-6884-5120254AD2C7}"/>
              </a:ext>
            </a:extLst>
          </p:cNvPr>
          <p:cNvSpPr txBox="1"/>
          <p:nvPr/>
        </p:nvSpPr>
        <p:spPr>
          <a:xfrm>
            <a:off x="1296000" y="3383999"/>
            <a:ext cx="12079200" cy="5114997"/>
          </a:xfrm>
          <a:prstGeom prst="rect">
            <a:avLst/>
          </a:prstGeom>
          <a:noFill/>
        </p:spPr>
        <p:txBody>
          <a:bodyPr wrap="square" rtlCol="0">
            <a:noAutofit/>
          </a:bodyPr>
          <a:lstStyle/>
          <a:p>
            <a:pPr marL="457200" indent="-457200">
              <a:spcAft>
                <a:spcPts val="1200"/>
              </a:spcAft>
              <a:buAutoNum type="arabicPeriod"/>
            </a:pPr>
            <a:r>
              <a:rPr lang="hr-HR" sz="2400" b="1" dirty="0">
                <a:solidFill>
                  <a:srgbClr val="4D94B7"/>
                </a:solidFill>
                <a:latin typeface="Helvetica Neue"/>
                <a:ea typeface="Microsoft Sans Serif" panose="020B0604020202020204" pitchFamily="34" charset="0"/>
                <a:cs typeface="Microsoft Sans Serif" panose="020B0604020202020204" pitchFamily="34" charset="0"/>
              </a:rPr>
              <a:t>Razmislite o svojoj ideji</a:t>
            </a:r>
          </a:p>
          <a:p>
            <a:pPr marL="342900" indent="-342900">
              <a:spcAft>
                <a:spcPts val="1200"/>
              </a:spcAft>
              <a:buBlip>
                <a:blip r:embed="rId3"/>
              </a:buBlip>
            </a:pPr>
            <a:r>
              <a:rPr lang="hr-HR" sz="2400" dirty="0">
                <a:latin typeface="Helvetica Neue"/>
                <a:ea typeface="Microsoft Sans Serif" panose="020B0604020202020204" pitchFamily="34" charset="0"/>
                <a:cs typeface="Microsoft Sans Serif" panose="020B0604020202020204" pitchFamily="34" charset="0"/>
              </a:rPr>
              <a:t>Zapitajte se koji problem rješava ideja i je li problem dovoljno značajan da opravda trošak vašeg rješenja.</a:t>
            </a:r>
          </a:p>
          <a:p>
            <a:pPr marL="342900" indent="-342900">
              <a:spcAft>
                <a:spcPts val="1200"/>
              </a:spcAft>
              <a:buBlip>
                <a:blip r:embed="rId3"/>
              </a:buBlip>
            </a:pPr>
            <a:r>
              <a:rPr lang="hr-HR" sz="2400" dirty="0">
                <a:latin typeface="Helvetica Neue"/>
                <a:ea typeface="Microsoft Sans Serif" panose="020B0604020202020204" pitchFamily="34" charset="0"/>
                <a:cs typeface="Microsoft Sans Serif" panose="020B0604020202020204" pitchFamily="34" charset="0"/>
              </a:rPr>
              <a:t>Kako će vaša ideja riješiti problem?</a:t>
            </a:r>
          </a:p>
          <a:p>
            <a:pPr marL="342900" indent="-342900">
              <a:spcAft>
                <a:spcPts val="1200"/>
              </a:spcAft>
              <a:buBlip>
                <a:blip r:embed="rId3"/>
              </a:buBlip>
            </a:pPr>
            <a:r>
              <a:rPr lang="hr-HR" sz="2400" dirty="0">
                <a:latin typeface="Helvetica Neue"/>
                <a:ea typeface="Microsoft Sans Serif" panose="020B0604020202020204" pitchFamily="34" charset="0"/>
                <a:cs typeface="Microsoft Sans Serif" panose="020B0604020202020204" pitchFamily="34" charset="0"/>
              </a:rPr>
              <a:t>Jeste li vi prava osoba za rješavanje problema?</a:t>
            </a:r>
          </a:p>
          <a:p>
            <a:pPr marL="342900" indent="-342900">
              <a:spcAft>
                <a:spcPts val="1200"/>
              </a:spcAft>
              <a:buBlip>
                <a:blip r:embed="rId3"/>
              </a:buBlip>
            </a:pPr>
            <a:endParaRPr lang="hr-HR" sz="2400" dirty="0">
              <a:latin typeface="Helvetica Neue"/>
              <a:ea typeface="Microsoft Sans Serif" panose="020B0604020202020204" pitchFamily="34" charset="0"/>
              <a:cs typeface="Microsoft Sans Serif" panose="020B0604020202020204" pitchFamily="34" charset="0"/>
            </a:endParaRPr>
          </a:p>
          <a:p>
            <a:pPr>
              <a:spcAft>
                <a:spcPts val="1200"/>
              </a:spcAft>
            </a:pPr>
            <a:r>
              <a:rPr lang="hr-HR" sz="2400" b="1" dirty="0">
                <a:solidFill>
                  <a:srgbClr val="4D94B7"/>
                </a:solidFill>
                <a:latin typeface="Helvetica Neue"/>
                <a:ea typeface="Microsoft Sans Serif" panose="020B0604020202020204" pitchFamily="34" charset="0"/>
                <a:cs typeface="Microsoft Sans Serif" panose="020B0604020202020204" pitchFamily="34" charset="0"/>
              </a:rPr>
              <a:t>2. Razmotrite opseg ideje</a:t>
            </a:r>
          </a:p>
          <a:p>
            <a:pPr marL="342900" indent="-342900">
              <a:spcAft>
                <a:spcPts val="1200"/>
              </a:spcAft>
              <a:buBlip>
                <a:blip r:embed="rId3"/>
              </a:buBlip>
            </a:pPr>
            <a:r>
              <a:rPr lang="hr-HR" sz="2400" dirty="0">
                <a:latin typeface="Helvetica Neue"/>
                <a:ea typeface="Microsoft Sans Serif" panose="020B0604020202020204" pitchFamily="34" charset="0"/>
                <a:cs typeface="Microsoft Sans Serif" panose="020B0604020202020204" pitchFamily="34" charset="0"/>
              </a:rPr>
              <a:t>Koliko je velika vaša ideja, budući da veličina ideje utječe na količinu priprema koje trebate obaviti, broj pitcheva koje trebate napraviti, donositelje odluka do kojih morate doprijeti i količinu vremena za koju možete očekivati ​​da će vam trebati da postignete svoj cilj.</a:t>
            </a:r>
          </a:p>
        </p:txBody>
      </p:sp>
      <p:sp>
        <p:nvSpPr>
          <p:cNvPr id="9" name="CuadroTexto 1">
            <a:extLst>
              <a:ext uri="{FF2B5EF4-FFF2-40B4-BE49-F238E27FC236}">
                <a16:creationId xmlns:a16="http://schemas.microsoft.com/office/drawing/2014/main" id="{0FA593D0-0C8F-F53A-9EF4-CE1ABD343793}"/>
              </a:ext>
            </a:extLst>
          </p:cNvPr>
          <p:cNvSpPr txBox="1"/>
          <p:nvPr/>
        </p:nvSpPr>
        <p:spPr>
          <a:xfrm>
            <a:off x="1296000" y="8928000"/>
            <a:ext cx="13290804" cy="276999"/>
          </a:xfrm>
          <a:prstGeom prst="rect">
            <a:avLst/>
          </a:prstGeom>
          <a:noFill/>
        </p:spPr>
        <p:txBody>
          <a:bodyPr wrap="square" rtlCol="0">
            <a:noAutofit/>
          </a:bodyPr>
          <a:lstStyle/>
          <a:p>
            <a:r>
              <a:rPr lang="hr-HR" sz="1200" dirty="0">
                <a:latin typeface="Helvetica Neue"/>
                <a:ea typeface="Microsoft Sans Serif" panose="020B0604020202020204" pitchFamily="34" charset="0"/>
                <a:cs typeface="Microsoft Sans Serif" panose="020B0604020202020204" pitchFamily="34" charset="0"/>
              </a:rPr>
              <a:t>Izvor br.: 10 </a:t>
            </a:r>
          </a:p>
        </p:txBody>
      </p:sp>
      <p:sp>
        <p:nvSpPr>
          <p:cNvPr id="4" name="CuadroTexto 2">
            <a:extLst>
              <a:ext uri="{FF2B5EF4-FFF2-40B4-BE49-F238E27FC236}">
                <a16:creationId xmlns:a16="http://schemas.microsoft.com/office/drawing/2014/main" id="{3529337D-43C7-C49D-7253-D41EA223CEA8}"/>
              </a:ext>
            </a:extLst>
          </p:cNvPr>
          <p:cNvSpPr txBox="1"/>
          <p:nvPr/>
        </p:nvSpPr>
        <p:spPr>
          <a:xfrm>
            <a:off x="1296000" y="1548000"/>
            <a:ext cx="9144000" cy="830997"/>
          </a:xfrm>
          <a:prstGeom prst="rect">
            <a:avLst/>
          </a:prstGeom>
          <a:noFill/>
        </p:spPr>
        <p:txBody>
          <a:bodyPr wrap="square">
            <a:noAutofit/>
          </a:bodyPr>
          <a:lstStyle/>
          <a:p>
            <a:pPr lvl="0">
              <a:spcBef>
                <a:spcPts val="5"/>
              </a:spcBef>
              <a:tabLst>
                <a:tab pos="1205230" algn="l"/>
                <a:tab pos="1926589" algn="l"/>
                <a:tab pos="2915920" algn="l"/>
                <a:tab pos="3444875" algn="l"/>
                <a:tab pos="4383405" algn="l"/>
                <a:tab pos="6796405" algn="l"/>
              </a:tabLst>
              <a:defRPr/>
            </a:pP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2. Razvoj pitch ideje</a:t>
            </a:r>
          </a:p>
        </p:txBody>
      </p:sp>
    </p:spTree>
    <p:extLst>
      <p:ext uri="{BB962C8B-B14F-4D97-AF65-F5344CB8AC3E}">
        <p14:creationId xmlns:p14="http://schemas.microsoft.com/office/powerpoint/2010/main" val="218076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hr-HR" sz="2800" b="1" dirty="0">
                <a:solidFill>
                  <a:srgbClr val="AED633"/>
                </a:solidFill>
                <a:latin typeface="Helvetica Neue"/>
                <a:ea typeface="Microsoft Sans Serif" panose="020B0604020202020204" pitchFamily="34" charset="0"/>
                <a:cs typeface="Microsoft Sans Serif" panose="020B0604020202020204" pitchFamily="34" charset="0"/>
              </a:rPr>
              <a:t>2.1</a:t>
            </a:r>
            <a:r>
              <a:rPr lang="de-DE" sz="2800" b="1" dirty="0">
                <a:solidFill>
                  <a:srgbClr val="AED633"/>
                </a:solidFill>
                <a:latin typeface="Helvetica Neue"/>
                <a:ea typeface="Microsoft Sans Serif" panose="020B0604020202020204" pitchFamily="34" charset="0"/>
                <a:cs typeface="Microsoft Sans Serif" panose="020B0604020202020204" pitchFamily="34" charset="0"/>
              </a:rPr>
              <a:t>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Priprema pitcha</a:t>
            </a:r>
          </a:p>
        </p:txBody>
      </p:sp>
      <p:pic>
        <p:nvPicPr>
          <p:cNvPr id="9" name="Picture 2" descr="Image">
            <a:extLst>
              <a:ext uri="{FF2B5EF4-FFF2-40B4-BE49-F238E27FC236}">
                <a16:creationId xmlns:a16="http://schemas.microsoft.com/office/drawing/2014/main" id="{EFEC8974-8AA2-313E-52E1-1ECDAE904F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62104" y="3390900"/>
            <a:ext cx="4800600" cy="2719373"/>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3">
            <a:extLst>
              <a:ext uri="{FF2B5EF4-FFF2-40B4-BE49-F238E27FC236}">
                <a16:creationId xmlns:a16="http://schemas.microsoft.com/office/drawing/2014/main" id="{633A6902-D9D2-B0AB-6884-5120254AD2C7}"/>
              </a:ext>
            </a:extLst>
          </p:cNvPr>
          <p:cNvSpPr txBox="1"/>
          <p:nvPr/>
        </p:nvSpPr>
        <p:spPr>
          <a:xfrm>
            <a:off x="1296000" y="3383999"/>
            <a:ext cx="11201400" cy="5114997"/>
          </a:xfrm>
          <a:prstGeom prst="rect">
            <a:avLst/>
          </a:prstGeom>
          <a:noFill/>
        </p:spPr>
        <p:txBody>
          <a:bodyPr wrap="square" rtlCol="0">
            <a:noAutofit/>
          </a:bodyPr>
          <a:lstStyle/>
          <a:p>
            <a:pPr>
              <a:spcAft>
                <a:spcPts val="600"/>
              </a:spcAft>
            </a:pPr>
            <a:r>
              <a:rPr lang="hr-HR" sz="24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Identificirajte donositelja odluke</a:t>
            </a:r>
          </a:p>
          <a:p>
            <a:pPr marL="342900" indent="-342900">
              <a:spcAft>
                <a:spcPts val="600"/>
              </a:spcAft>
              <a:buBlip>
                <a:blip r:embed="rId3"/>
              </a:buBlip>
            </a:pPr>
            <a:r>
              <a:rPr lang="hr-HR" sz="2400">
                <a:latin typeface="Helvetica Neue" panose="020B0604020202020204" charset="0"/>
                <a:ea typeface="Microsoft Sans Serif" pitchFamily="34" charset="0"/>
                <a:cs typeface="Microsoft Sans Serif" pitchFamily="34" charset="0"/>
              </a:rPr>
              <a:t>Odredite koja osoba ima mogućnost odobriti vašu ideju</a:t>
            </a:r>
          </a:p>
          <a:p>
            <a:pPr marL="342900" indent="-342900">
              <a:spcAft>
                <a:spcPts val="600"/>
              </a:spcAft>
              <a:buBlip>
                <a:blip r:embed="rId3"/>
              </a:buBlip>
            </a:pPr>
            <a:endParaRPr lang="hr-HR" sz="24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a:p>
            <a:pPr>
              <a:spcAft>
                <a:spcPts val="600"/>
              </a:spcAft>
            </a:pPr>
            <a:r>
              <a:rPr lang="hr-HR" sz="24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4. Razmotrite perspektivu druge osobe</a:t>
            </a:r>
          </a:p>
          <a:p>
            <a:pPr marL="342900" indent="-342900">
              <a:spcAft>
                <a:spcPts val="600"/>
              </a:spcAft>
              <a:buBlip>
                <a:blip r:embed="rId3"/>
              </a:buBlip>
            </a:pPr>
            <a:r>
              <a:rPr lang="hr-HR" sz="2400">
                <a:latin typeface="Helvetica Neue" panose="020B0604020202020204" charset="0"/>
                <a:ea typeface="Microsoft Sans Serif" panose="020B0604020202020204" pitchFamily="34" charset="0"/>
                <a:cs typeface="Microsoft Sans Serif" panose="020B0604020202020204" pitchFamily="34" charset="0"/>
              </a:rPr>
              <a:t>Razmotriti perspektivu osobe kojoj govorite.</a:t>
            </a:r>
          </a:p>
          <a:p>
            <a:pPr>
              <a:spcAft>
                <a:spcPts val="600"/>
              </a:spcAft>
            </a:pPr>
            <a:endParaRPr lang="hr-HR" sz="24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a:p>
            <a:pPr>
              <a:spcAft>
                <a:spcPts val="600"/>
              </a:spcAft>
            </a:pPr>
            <a:r>
              <a:rPr lang="hr-HR" sz="24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5. Planirajte svoj pitch</a:t>
            </a:r>
          </a:p>
          <a:p>
            <a:pPr marL="342900" indent="-342900">
              <a:spcAft>
                <a:spcPts val="600"/>
              </a:spcAft>
              <a:buBlip>
                <a:blip r:embed="rId3"/>
              </a:buBlip>
            </a:pPr>
            <a:r>
              <a:rPr lang="hr-HR" sz="2400">
                <a:latin typeface="Helvetica Neue" panose="020B0604020202020204" charset="0"/>
                <a:ea typeface="Microsoft Sans Serif" panose="020B0604020202020204" pitchFamily="34" charset="0"/>
                <a:cs typeface="Microsoft Sans Serif" panose="020B0604020202020204" pitchFamily="34" charset="0"/>
              </a:rPr>
              <a:t>Tri varijacije:</a:t>
            </a:r>
          </a:p>
          <a:p>
            <a:pPr marL="800100" lvl="1" indent="-342900">
              <a:spcAft>
                <a:spcPts val="600"/>
              </a:spcAft>
              <a:buFont typeface="Arial" pitchFamily="34" charset="0"/>
              <a:buChar char="•"/>
            </a:pPr>
            <a:r>
              <a:rPr lang="hr-HR" sz="2400">
                <a:latin typeface="Helvetica Neue" panose="020B0604020202020204" charset="0"/>
                <a:ea typeface="Microsoft Sans Serif" panose="020B0604020202020204" pitchFamily="34" charset="0"/>
                <a:cs typeface="Microsoft Sans Serif" panose="020B0604020202020204" pitchFamily="34" charset="0"/>
              </a:rPr>
              <a:t>Verzija od pet sekundi - jedna rečenica koja sažeto prenosi vašu ideju</a:t>
            </a:r>
          </a:p>
          <a:p>
            <a:pPr marL="800100" lvl="1" indent="-342900">
              <a:spcAft>
                <a:spcPts val="600"/>
              </a:spcAft>
              <a:buFont typeface="Arial" pitchFamily="34" charset="0"/>
              <a:buChar char="•"/>
            </a:pPr>
            <a:r>
              <a:rPr lang="hr-HR" sz="2400">
                <a:latin typeface="Helvetica Neue" panose="020B0604020202020204" charset="0"/>
                <a:ea typeface="Microsoft Sans Serif" panose="020B0604020202020204" pitchFamily="34" charset="0"/>
                <a:cs typeface="Microsoft Sans Serif" panose="020B0604020202020204" pitchFamily="34" charset="0"/>
              </a:rPr>
              <a:t>Verzija od 30 sekundi i</a:t>
            </a:r>
          </a:p>
          <a:p>
            <a:pPr marL="800100" lvl="1" indent="-342900">
              <a:spcAft>
                <a:spcPts val="600"/>
              </a:spcAft>
              <a:buFont typeface="Arial" pitchFamily="34" charset="0"/>
              <a:buChar char="•"/>
            </a:pPr>
            <a:r>
              <a:rPr lang="hr-HR" sz="2400">
                <a:latin typeface="Helvetica Neue" panose="020B0604020202020204" charset="0"/>
                <a:ea typeface="Microsoft Sans Serif" panose="020B0604020202020204" pitchFamily="34" charset="0"/>
                <a:cs typeface="Microsoft Sans Serif" panose="020B0604020202020204" pitchFamily="34" charset="0"/>
              </a:rPr>
              <a:t>Petominutna verzija</a:t>
            </a:r>
          </a:p>
        </p:txBody>
      </p:sp>
      <p:sp>
        <p:nvSpPr>
          <p:cNvPr id="14" name="CuadroTexto 1">
            <a:extLst>
              <a:ext uri="{FF2B5EF4-FFF2-40B4-BE49-F238E27FC236}">
                <a16:creationId xmlns:a16="http://schemas.microsoft.com/office/drawing/2014/main" id="{0FA593D0-0C8F-F53A-9EF4-CE1ABD343793}"/>
              </a:ext>
            </a:extLst>
          </p:cNvPr>
          <p:cNvSpPr txBox="1"/>
          <p:nvPr/>
        </p:nvSpPr>
        <p:spPr>
          <a:xfrm>
            <a:off x="1296000" y="8928000"/>
            <a:ext cx="13290804" cy="276999"/>
          </a:xfrm>
          <a:prstGeom prst="rect">
            <a:avLst/>
          </a:prstGeom>
          <a:noFill/>
        </p:spPr>
        <p:txBody>
          <a:bodyPr wrap="square" rtlCol="0">
            <a:noAutofit/>
          </a:bodyPr>
          <a:lstStyle/>
          <a:p>
            <a:r>
              <a:rPr lang="hr-HR" sz="1200" dirty="0">
                <a:latin typeface="Helvetica Neue"/>
                <a:ea typeface="Microsoft Sans Serif" panose="020B0604020202020204" pitchFamily="34" charset="0"/>
                <a:cs typeface="Microsoft Sans Serif" panose="020B0604020202020204" pitchFamily="34" charset="0"/>
              </a:rPr>
              <a:t>Izvor br.: 10 </a:t>
            </a:r>
          </a:p>
        </p:txBody>
      </p:sp>
      <p:sp>
        <p:nvSpPr>
          <p:cNvPr id="4" name="CuadroTexto 2">
            <a:extLst>
              <a:ext uri="{FF2B5EF4-FFF2-40B4-BE49-F238E27FC236}">
                <a16:creationId xmlns:a16="http://schemas.microsoft.com/office/drawing/2014/main" id="{9040ED4C-7618-FB02-902D-C936CA8C9744}"/>
              </a:ext>
            </a:extLst>
          </p:cNvPr>
          <p:cNvSpPr txBox="1"/>
          <p:nvPr/>
        </p:nvSpPr>
        <p:spPr>
          <a:xfrm>
            <a:off x="1296000" y="1548000"/>
            <a:ext cx="9144000" cy="830997"/>
          </a:xfrm>
          <a:prstGeom prst="rect">
            <a:avLst/>
          </a:prstGeom>
          <a:noFill/>
        </p:spPr>
        <p:txBody>
          <a:bodyPr wrap="square">
            <a:noAutofit/>
          </a:bodyPr>
          <a:lstStyle/>
          <a:p>
            <a:pPr lvl="0">
              <a:spcBef>
                <a:spcPts val="5"/>
              </a:spcBef>
              <a:tabLst>
                <a:tab pos="1205230" algn="l"/>
                <a:tab pos="1926589" algn="l"/>
                <a:tab pos="2915920" algn="l"/>
                <a:tab pos="3444875" algn="l"/>
                <a:tab pos="4383405" algn="l"/>
                <a:tab pos="6796405" algn="l"/>
              </a:tabLst>
              <a:defRPr/>
            </a:pPr>
            <a:r>
              <a:rPr lang="hr-HR" sz="4800" b="1" spc="-114">
                <a:solidFill>
                  <a:srgbClr val="4D94B7"/>
                </a:solidFill>
                <a:latin typeface="Helvetica Neue"/>
                <a:ea typeface="Microsoft Sans Serif" panose="020B0604020202020204" pitchFamily="34" charset="0"/>
                <a:cs typeface="Microsoft Sans Serif" panose="020B0604020202020204" pitchFamily="34" charset="0"/>
              </a:rPr>
              <a:t>2. Razvoj pitch ideje</a:t>
            </a:r>
          </a:p>
        </p:txBody>
      </p:sp>
    </p:spTree>
    <p:extLst>
      <p:ext uri="{BB962C8B-B14F-4D97-AF65-F5344CB8AC3E}">
        <p14:creationId xmlns:p14="http://schemas.microsoft.com/office/powerpoint/2010/main" val="9121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000" y="3384000"/>
            <a:ext cx="15840000" cy="3785652"/>
          </a:xfrm>
          <a:prstGeom prst="rect">
            <a:avLst/>
          </a:prstGeom>
        </p:spPr>
        <p:txBody>
          <a:bodyPr wrap="square">
            <a:noAutofit/>
          </a:bodyPr>
          <a:lstStyle/>
          <a:p>
            <a:r>
              <a:rPr lang="vi-VN" sz="2400" dirty="0">
                <a:latin typeface="Helvetica Neue"/>
                <a:ea typeface="Microsoft Sans Serif" pitchFamily="34" charset="0"/>
                <a:cs typeface="Microsoft Sans Serif" pitchFamily="34" charset="0"/>
              </a:rPr>
              <a:t>Mogli biste imati najljepše složeni pitch, ali ako ga ne vježbate, vaš će se pitch vjerojatno srušiti.</a:t>
            </a:r>
          </a:p>
          <a:p>
            <a:endParaRPr lang="vi-VN" sz="2400" dirty="0">
              <a:latin typeface="Helvetica Neue"/>
              <a:ea typeface="Microsoft Sans Serif" pitchFamily="34" charset="0"/>
              <a:cs typeface="Microsoft Sans Serif" pitchFamily="34" charset="0"/>
            </a:endParaRPr>
          </a:p>
          <a:p>
            <a:pPr marL="342900" indent="-342900">
              <a:buBlip>
                <a:blip r:embed="rId2"/>
              </a:buBlip>
            </a:pPr>
            <a:r>
              <a:rPr lang="vi-VN" sz="2400" dirty="0">
                <a:latin typeface="Helvetica Neue"/>
                <a:ea typeface="Microsoft Sans Serif" pitchFamily="34" charset="0"/>
                <a:cs typeface="Microsoft Sans Serif" pitchFamily="34" charset="0"/>
              </a:rPr>
              <a:t>Ispravno predstavljanje vašeg </a:t>
            </a:r>
            <a:r>
              <a:rPr lang="hr-HR" sz="2400" dirty="0" err="1">
                <a:latin typeface="Helvetica Neue"/>
                <a:ea typeface="Microsoft Sans Serif" pitchFamily="34" charset="0"/>
                <a:cs typeface="Microsoft Sans Serif" pitchFamily="34" charset="0"/>
              </a:rPr>
              <a:t>pitcha</a:t>
            </a:r>
            <a:r>
              <a:rPr lang="hr-HR" sz="2400" dirty="0">
                <a:latin typeface="Helvetica Neue"/>
                <a:ea typeface="Microsoft Sans Serif" pitchFamily="34" charset="0"/>
                <a:cs typeface="Microsoft Sans Serif" pitchFamily="34" charset="0"/>
              </a:rPr>
              <a:t> </a:t>
            </a:r>
            <a:r>
              <a:rPr lang="vi-VN" sz="2400" dirty="0">
                <a:latin typeface="Helvetica Neue"/>
                <a:ea typeface="Microsoft Sans Serif" pitchFamily="34" charset="0"/>
                <a:cs typeface="Microsoft Sans Serif" pitchFamily="34" charset="0"/>
              </a:rPr>
              <a:t>dolazi od poznavanja sadržaja</a:t>
            </a:r>
            <a:endParaRPr lang="hr-HR" sz="2400" dirty="0">
              <a:latin typeface="Helvetica Neue"/>
              <a:ea typeface="Microsoft Sans Serif" pitchFamily="34" charset="0"/>
              <a:cs typeface="Microsoft Sans Serif" pitchFamily="34" charset="0"/>
            </a:endParaRPr>
          </a:p>
          <a:p>
            <a:pPr marL="342900" indent="-342900">
              <a:buBlip>
                <a:blip r:embed="rId2"/>
              </a:buBlip>
            </a:pPr>
            <a:endParaRPr lang="vi-VN" sz="2400" dirty="0">
              <a:latin typeface="Helvetica Neue"/>
              <a:ea typeface="Microsoft Sans Serif" pitchFamily="34" charset="0"/>
              <a:cs typeface="Microsoft Sans Serif" pitchFamily="34" charset="0"/>
            </a:endParaRPr>
          </a:p>
          <a:p>
            <a:pPr marL="342900" indent="-342900">
              <a:buBlip>
                <a:blip r:embed="rId2"/>
              </a:buBlip>
            </a:pPr>
            <a:r>
              <a:rPr lang="vi-VN" sz="2400" dirty="0">
                <a:latin typeface="Helvetica Neue"/>
                <a:ea typeface="Microsoft Sans Serif" pitchFamily="34" charset="0"/>
                <a:cs typeface="Microsoft Sans Serif" pitchFamily="34" charset="0"/>
              </a:rPr>
              <a:t>Očekujte izmjene u skripti i slajdovima tijekom razdoblja vježbe; otkrit će sve nedosljednosti i označiti gdje stvari </a:t>
            </a:r>
            <a:r>
              <a:rPr lang="hr-HR" sz="2400" dirty="0">
                <a:latin typeface="Helvetica Neue"/>
                <a:ea typeface="Microsoft Sans Serif" pitchFamily="34" charset="0"/>
                <a:cs typeface="Microsoft Sans Serif" pitchFamily="34" charset="0"/>
              </a:rPr>
              <a:t>zapinju</a:t>
            </a:r>
            <a:r>
              <a:rPr lang="vi-VN" sz="2400" dirty="0">
                <a:latin typeface="Helvetica Neue"/>
                <a:ea typeface="Microsoft Sans Serif" pitchFamily="34" charset="0"/>
                <a:cs typeface="Microsoft Sans Serif" pitchFamily="34" charset="0"/>
              </a:rPr>
              <a:t>.</a:t>
            </a:r>
            <a:endParaRPr lang="hr-HR" sz="2400" dirty="0">
              <a:latin typeface="Helvetica Neue"/>
              <a:ea typeface="Microsoft Sans Serif" pitchFamily="34" charset="0"/>
              <a:cs typeface="Microsoft Sans Serif" pitchFamily="34" charset="0"/>
            </a:endParaRPr>
          </a:p>
          <a:p>
            <a:pPr marL="342900" indent="-342900">
              <a:buBlip>
                <a:blip r:embed="rId2"/>
              </a:buBlip>
            </a:pPr>
            <a:endParaRPr lang="vi-VN" sz="2400" dirty="0">
              <a:latin typeface="Helvetica Neue"/>
              <a:ea typeface="Microsoft Sans Serif" pitchFamily="34" charset="0"/>
              <a:cs typeface="Microsoft Sans Serif" pitchFamily="34" charset="0"/>
            </a:endParaRPr>
          </a:p>
          <a:p>
            <a:pPr marL="342900" indent="-342900">
              <a:buBlip>
                <a:blip r:embed="rId2"/>
              </a:buBlip>
            </a:pPr>
            <a:r>
              <a:rPr lang="vi-VN" sz="2400" dirty="0">
                <a:latin typeface="Helvetica Neue"/>
                <a:ea typeface="Microsoft Sans Serif" pitchFamily="34" charset="0"/>
                <a:cs typeface="Microsoft Sans Serif" pitchFamily="34" charset="0"/>
              </a:rPr>
              <a:t>Nemojte prolaziti kroz to sami. Izađite pred druge kako biste simulirali okruženje na terenu – i živce koji bi mogli doći s tim.</a:t>
            </a:r>
            <a:endParaRPr lang="en-US" sz="2400" dirty="0">
              <a:latin typeface="Helvetica Neue"/>
              <a:ea typeface="Microsoft Sans Serif" pitchFamily="34" charset="0"/>
              <a:cs typeface="Microsoft Sans Serif" pitchFamily="34" charset="0"/>
            </a:endParaRPr>
          </a:p>
        </p:txBody>
      </p:sp>
      <p:sp>
        <p:nvSpPr>
          <p:cNvPr id="3"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2.2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Vježbanje </a:t>
            </a:r>
            <a:r>
              <a:rPr lang="en-US" sz="2800" b="1" dirty="0">
                <a:solidFill>
                  <a:srgbClr val="AED633"/>
                </a:solidFill>
                <a:latin typeface="Helvetica Neue"/>
                <a:ea typeface="Microsoft Sans Serif" panose="020B0604020202020204" pitchFamily="34" charset="0"/>
                <a:cs typeface="Microsoft Sans Serif" panose="020B0604020202020204" pitchFamily="34" charset="0"/>
              </a:rPr>
              <a:t>pitch</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a</a:t>
            </a:r>
            <a:endParaRPr lang="en-US" sz="28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6710027D-35A9-31D2-02D0-9E2AAABEE463}"/>
              </a:ext>
            </a:extLst>
          </p:cNvPr>
          <p:cNvSpPr txBox="1"/>
          <p:nvPr/>
        </p:nvSpPr>
        <p:spPr>
          <a:xfrm>
            <a:off x="1296000" y="8928000"/>
            <a:ext cx="16001400" cy="276999"/>
          </a:xfrm>
          <a:prstGeom prst="rect">
            <a:avLst/>
          </a:prstGeom>
          <a:noFill/>
        </p:spPr>
        <p:txBody>
          <a:bodyPr wrap="square" rtlCol="0">
            <a:noAutofit/>
          </a:bodyPr>
          <a:lstStyle/>
          <a:p>
            <a:r>
              <a:rPr lang="en-US" sz="1200" dirty="0" err="1">
                <a:latin typeface="Helvetica Neue"/>
                <a:ea typeface="Microsoft Sans Serif" panose="020B0604020202020204" pitchFamily="34" charset="0"/>
                <a:cs typeface="Microsoft Sans Serif" panose="020B0604020202020204" pitchFamily="34" charset="0"/>
              </a:rPr>
              <a:t>Izvor</a:t>
            </a:r>
            <a:r>
              <a:rPr lang="en-US" sz="1200" dirty="0">
                <a:latin typeface="Helvetica Neue"/>
                <a:ea typeface="Microsoft Sans Serif" panose="020B0604020202020204" pitchFamily="34" charset="0"/>
                <a:cs typeface="Microsoft Sans Serif" panose="020B0604020202020204" pitchFamily="34" charset="0"/>
              </a:rPr>
              <a:t> br.: 16</a:t>
            </a:r>
          </a:p>
        </p:txBody>
      </p:sp>
      <p:sp>
        <p:nvSpPr>
          <p:cNvPr id="5" name="CuadroTexto 2">
            <a:extLst>
              <a:ext uri="{FF2B5EF4-FFF2-40B4-BE49-F238E27FC236}">
                <a16:creationId xmlns:a16="http://schemas.microsoft.com/office/drawing/2014/main" id="{A8ADE4D1-8223-EE19-95B8-4B7EFAA1525E}"/>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2. </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Razvoj </a:t>
            </a:r>
            <a:r>
              <a:rPr lang="hr-HR" sz="4800" b="1" spc="-114" dirty="0" err="1">
                <a:solidFill>
                  <a:srgbClr val="4D94B7"/>
                </a:solidFill>
                <a:latin typeface="Helvetica Neue"/>
                <a:ea typeface="Microsoft Sans Serif" panose="020B0604020202020204" pitchFamily="34" charset="0"/>
                <a:cs typeface="Microsoft Sans Serif" panose="020B0604020202020204" pitchFamily="34" charset="0"/>
              </a:rPr>
              <a:t>pitch</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 ideje</a:t>
            </a:r>
            <a:endParaRPr lang="en-US" sz="4800" b="1" spc="-114" dirty="0">
              <a:solidFill>
                <a:srgbClr val="4D94B7"/>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01206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2.2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Vježbanje </a:t>
            </a:r>
            <a:r>
              <a:rPr lang="en-US" sz="2800" b="1" dirty="0">
                <a:solidFill>
                  <a:srgbClr val="AED633"/>
                </a:solidFill>
                <a:latin typeface="Helvetica Neue"/>
                <a:ea typeface="Microsoft Sans Serif" panose="020B0604020202020204" pitchFamily="34" charset="0"/>
                <a:cs typeface="Microsoft Sans Serif" panose="020B0604020202020204" pitchFamily="34" charset="0"/>
              </a:rPr>
              <a:t>pitch</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a</a:t>
            </a:r>
            <a:endParaRPr lang="en-US" sz="28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
        <p:nvSpPr>
          <p:cNvPr id="5" name="CuadroTexto 1">
            <a:extLst>
              <a:ext uri="{FF2B5EF4-FFF2-40B4-BE49-F238E27FC236}">
                <a16:creationId xmlns:a16="http://schemas.microsoft.com/office/drawing/2014/main" id="{0FA593D0-0C8F-F53A-9EF4-CE1ABD343793}"/>
              </a:ext>
            </a:extLst>
          </p:cNvPr>
          <p:cNvSpPr txBox="1"/>
          <p:nvPr/>
        </p:nvSpPr>
        <p:spPr>
          <a:xfrm>
            <a:off x="1296000" y="8928000"/>
            <a:ext cx="11200800" cy="276999"/>
          </a:xfrm>
          <a:prstGeom prst="rect">
            <a:avLst/>
          </a:prstGeom>
          <a:noFill/>
        </p:spPr>
        <p:txBody>
          <a:bodyPr wrap="square" rtlCol="0">
            <a:noAutofit/>
          </a:bodyPr>
          <a:lstStyle/>
          <a:p>
            <a:r>
              <a:rPr lang="en-US" sz="1200" dirty="0" err="1">
                <a:latin typeface="Helvetica Neue"/>
                <a:ea typeface="Microsoft Sans Serif" panose="020B0604020202020204" pitchFamily="34" charset="0"/>
                <a:cs typeface="Microsoft Sans Serif" panose="020B0604020202020204" pitchFamily="34" charset="0"/>
              </a:rPr>
              <a:t>Izvor</a:t>
            </a:r>
            <a:r>
              <a:rPr lang="en-US" sz="1200" dirty="0">
                <a:latin typeface="Helvetica Neue"/>
                <a:ea typeface="Microsoft Sans Serif" panose="020B0604020202020204" pitchFamily="34" charset="0"/>
                <a:cs typeface="Microsoft Sans Serif" panose="020B0604020202020204" pitchFamily="34" charset="0"/>
              </a:rPr>
              <a:t> br.: 15</a:t>
            </a:r>
          </a:p>
        </p:txBody>
      </p:sp>
      <p:graphicFrame>
        <p:nvGraphicFramePr>
          <p:cNvPr id="9" name="Diagram 8"/>
          <p:cNvGraphicFramePr/>
          <p:nvPr>
            <p:extLst>
              <p:ext uri="{D42A27DB-BD31-4B8C-83A1-F6EECF244321}">
                <p14:modId xmlns:p14="http://schemas.microsoft.com/office/powerpoint/2010/main" val="3257159075"/>
              </p:ext>
            </p:extLst>
          </p:nvPr>
        </p:nvGraphicFramePr>
        <p:xfrm>
          <a:off x="1296000" y="3204000"/>
          <a:ext cx="15840000" cy="59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1AFB5819-6226-9D31-3D96-1C788A4D1E72}"/>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2. </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Razvoj </a:t>
            </a:r>
            <a:r>
              <a:rPr lang="hr-HR" sz="4800" b="1" spc="-114" dirty="0" err="1">
                <a:solidFill>
                  <a:srgbClr val="4D94B7"/>
                </a:solidFill>
                <a:latin typeface="Helvetica Neue"/>
                <a:ea typeface="Microsoft Sans Serif" panose="020B0604020202020204" pitchFamily="34" charset="0"/>
                <a:cs typeface="Microsoft Sans Serif" panose="020B0604020202020204" pitchFamily="34" charset="0"/>
              </a:rPr>
              <a:t>pitch</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 ideje</a:t>
            </a:r>
            <a:endParaRPr lang="en-US" sz="4800" b="1" spc="-114" dirty="0">
              <a:solidFill>
                <a:srgbClr val="4D94B7"/>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99379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hr-HR" sz="2800" b="1" dirty="0">
                <a:solidFill>
                  <a:srgbClr val="AED633"/>
                </a:solidFill>
                <a:latin typeface="Helvetica Neue"/>
                <a:ea typeface="Microsoft Sans Serif" panose="020B0604020202020204" pitchFamily="34" charset="0"/>
                <a:cs typeface="Microsoft Sans Serif" panose="020B0604020202020204" pitchFamily="34" charset="0"/>
              </a:rPr>
              <a:t>2.3</a:t>
            </a:r>
            <a:r>
              <a:rPr lang="de-DE" sz="2800" b="1" dirty="0">
                <a:solidFill>
                  <a:srgbClr val="AED633"/>
                </a:solidFill>
                <a:latin typeface="Helvetica Neue"/>
                <a:ea typeface="Microsoft Sans Serif" panose="020B0604020202020204" pitchFamily="34" charset="0"/>
                <a:cs typeface="Microsoft Sans Serif" panose="020B0604020202020204" pitchFamily="34" charset="0"/>
              </a:rPr>
              <a:t>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Strategije za uspjeh pitcha</a:t>
            </a:r>
          </a:p>
        </p:txBody>
      </p:sp>
      <p:sp>
        <p:nvSpPr>
          <p:cNvPr id="3" name="Rectangle 2"/>
          <p:cNvSpPr/>
          <p:nvPr/>
        </p:nvSpPr>
        <p:spPr>
          <a:xfrm>
            <a:off x="1296000" y="3384000"/>
            <a:ext cx="15544800" cy="830997"/>
          </a:xfrm>
          <a:prstGeom prst="rect">
            <a:avLst/>
          </a:prstGeom>
        </p:spPr>
        <p:txBody>
          <a:bodyPr wrap="square">
            <a:noAutofit/>
          </a:bodyPr>
          <a:lstStyle/>
          <a:p>
            <a:r>
              <a:rPr lang="hr-HR" sz="2400" dirty="0">
                <a:latin typeface="Helvetica Neue"/>
                <a:ea typeface="Microsoft Sans Serif" pitchFamily="34" charset="0"/>
                <a:cs typeface="Microsoft Sans Serif" pitchFamily="34" charset="0"/>
              </a:rPr>
              <a:t>Slijedeći strategije predstavljanja mogu vam pomoći da razjasnite svoju poruku i pomoći vašem šefu da vašim idejama da zeleno svjetlo.</a:t>
            </a:r>
          </a:p>
        </p:txBody>
      </p:sp>
      <p:pic>
        <p:nvPicPr>
          <p:cNvPr id="4" name="Picture 4" descr="Image">
            <a:extLst>
              <a:ext uri="{FF2B5EF4-FFF2-40B4-BE49-F238E27FC236}">
                <a16:creationId xmlns:a16="http://schemas.microsoft.com/office/drawing/2014/main" id="{E2A7303D-36C9-9D87-2826-7ED2EB2F0E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0200" y="5143500"/>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40000" y="4248000"/>
            <a:ext cx="10224000" cy="3785652"/>
          </a:xfrm>
          <a:prstGeom prst="rect">
            <a:avLst/>
          </a:prstGeom>
        </p:spPr>
        <p:txBody>
          <a:bodyPr wrap="square">
            <a:noAutofit/>
          </a:bodyPr>
          <a:lstStyle/>
          <a:p>
            <a:pPr>
              <a:spcAft>
                <a:spcPts val="600"/>
              </a:spcAft>
            </a:pPr>
            <a:r>
              <a:rPr lang="hr-HR" sz="2400" b="1" dirty="0">
                <a:latin typeface="Helvetica Neue"/>
                <a:ea typeface="Microsoft Sans Serif" pitchFamily="34" charset="0"/>
                <a:cs typeface="Microsoft Sans Serif" pitchFamily="34" charset="0"/>
              </a:rPr>
              <a:t>1. Odgovorite na dva pitanja: </a:t>
            </a:r>
          </a:p>
          <a:p>
            <a:pPr marL="800100" lvl="1" indent="-342900">
              <a:spcAft>
                <a:spcPts val="600"/>
              </a:spcAft>
              <a:buBlip>
                <a:blip r:embed="rId3"/>
              </a:buBlip>
            </a:pPr>
            <a:r>
              <a:rPr lang="hr-HR" sz="2400" dirty="0">
                <a:latin typeface="Helvetica Neue"/>
                <a:ea typeface="Microsoft Sans Serif" pitchFamily="34" charset="0"/>
                <a:cs typeface="Microsoft Sans Serif" pitchFamily="34" charset="0"/>
              </a:rPr>
              <a:t>Koliki je trošak? </a:t>
            </a:r>
          </a:p>
          <a:p>
            <a:pPr marL="800100" lvl="1" indent="-342900">
              <a:spcAft>
                <a:spcPts val="600"/>
              </a:spcAft>
              <a:buBlip>
                <a:blip r:embed="rId3"/>
              </a:buBlip>
            </a:pPr>
            <a:r>
              <a:rPr lang="hr-HR" sz="2400" dirty="0">
                <a:latin typeface="Helvetica Neue"/>
                <a:ea typeface="Microsoft Sans Serif" pitchFamily="34" charset="0"/>
                <a:cs typeface="Microsoft Sans Serif" pitchFamily="34" charset="0"/>
              </a:rPr>
              <a:t>Kolika je zarada? </a:t>
            </a:r>
          </a:p>
          <a:p>
            <a:pPr marL="342900" indent="-342900">
              <a:spcAft>
                <a:spcPts val="600"/>
              </a:spcAft>
              <a:buFont typeface="Wingdings" pitchFamily="2" charset="2"/>
              <a:buChar char="q"/>
            </a:pPr>
            <a:endParaRPr lang="hr-HR" sz="2400" dirty="0">
              <a:latin typeface="Helvetica Neue"/>
              <a:ea typeface="Microsoft Sans Serif" pitchFamily="34" charset="0"/>
              <a:cs typeface="Microsoft Sans Serif" pitchFamily="34" charset="0"/>
            </a:endParaRPr>
          </a:p>
          <a:p>
            <a:pPr>
              <a:spcAft>
                <a:spcPts val="600"/>
              </a:spcAft>
            </a:pPr>
            <a:r>
              <a:rPr lang="hr-HR" sz="2400" b="1" dirty="0">
                <a:latin typeface="Helvetica Neue"/>
                <a:ea typeface="Microsoft Sans Serif" pitchFamily="34" charset="0"/>
                <a:cs typeface="Microsoft Sans Serif" pitchFamily="34" charset="0"/>
              </a:rPr>
              <a:t>2. Počnite s KISS</a:t>
            </a:r>
          </a:p>
          <a:p>
            <a:pPr marL="800100" lvl="1" indent="-342900">
              <a:spcAft>
                <a:spcPts val="600"/>
              </a:spcAft>
              <a:buBlip>
                <a:blip r:embed="rId3"/>
              </a:buBlip>
            </a:pPr>
            <a:r>
              <a:rPr lang="hr-HR" sz="2400" dirty="0">
                <a:latin typeface="Helvetica Neue"/>
                <a:ea typeface="Microsoft Sans Serif" pitchFamily="34" charset="0"/>
                <a:cs typeface="Microsoft Sans Serif" pitchFamily="34" charset="0"/>
              </a:rPr>
              <a:t>stoji za Keep It Simple, Stupid</a:t>
            </a:r>
          </a:p>
          <a:p>
            <a:pPr marL="800100" lvl="1" indent="-342900">
              <a:spcAft>
                <a:spcPts val="600"/>
              </a:spcAft>
              <a:buBlip>
                <a:blip r:embed="rId3"/>
              </a:buBlip>
            </a:pPr>
            <a:endParaRPr lang="hr-HR" sz="2400" dirty="0">
              <a:latin typeface="Helvetica Neue"/>
              <a:ea typeface="Microsoft Sans Serif" pitchFamily="34" charset="0"/>
              <a:cs typeface="Microsoft Sans Serif" pitchFamily="34" charset="0"/>
            </a:endParaRPr>
          </a:p>
          <a:p>
            <a:pPr>
              <a:spcAft>
                <a:spcPts val="600"/>
              </a:spcAft>
            </a:pPr>
            <a:r>
              <a:rPr lang="hr-HR" sz="2400" b="1" dirty="0">
                <a:latin typeface="Helvetica Neue"/>
                <a:ea typeface="Microsoft Sans Serif" pitchFamily="34" charset="0"/>
                <a:cs typeface="Microsoft Sans Serif" pitchFamily="34" charset="0"/>
              </a:rPr>
              <a:t>3. Pitaj, nemoj reći</a:t>
            </a:r>
          </a:p>
          <a:p>
            <a:pPr marL="800100" lvl="1" indent="-342900">
              <a:spcAft>
                <a:spcPts val="600"/>
              </a:spcAft>
              <a:buBlip>
                <a:blip r:embed="rId3"/>
              </a:buBlip>
            </a:pPr>
            <a:r>
              <a:rPr lang="hr-HR" sz="2400" dirty="0">
                <a:latin typeface="Helvetica Neue"/>
                <a:ea typeface="Microsoft Sans Serif" pitchFamily="34" charset="0"/>
                <a:cs typeface="Microsoft Sans Serif" pitchFamily="34" charset="0"/>
              </a:rPr>
              <a:t>Traženje savjeta i smjernica pomaže da se vaš šef uključi u vaše ideje.</a:t>
            </a:r>
          </a:p>
        </p:txBody>
      </p:sp>
      <p:sp>
        <p:nvSpPr>
          <p:cNvPr id="6" name="CuadroTexto 1">
            <a:extLst>
              <a:ext uri="{FF2B5EF4-FFF2-40B4-BE49-F238E27FC236}">
                <a16:creationId xmlns:a16="http://schemas.microsoft.com/office/drawing/2014/main" id="{0FA593D0-0C8F-F53A-9EF4-CE1ABD343793}"/>
              </a:ext>
            </a:extLst>
          </p:cNvPr>
          <p:cNvSpPr txBox="1"/>
          <p:nvPr/>
        </p:nvSpPr>
        <p:spPr>
          <a:xfrm>
            <a:off x="1296000" y="8928000"/>
            <a:ext cx="11200800" cy="276999"/>
          </a:xfrm>
          <a:prstGeom prst="rect">
            <a:avLst/>
          </a:prstGeom>
          <a:noFill/>
        </p:spPr>
        <p:txBody>
          <a:bodyPr wrap="square" rtlCol="0">
            <a:spAutoFit/>
          </a:bodyPr>
          <a:lstStyle/>
          <a:p>
            <a:r>
              <a:rPr lang="hr-HR" sz="1200" dirty="0">
                <a:latin typeface="Helvetica Neue"/>
                <a:ea typeface="Microsoft Sans Serif" panose="020B0604020202020204" pitchFamily="34" charset="0"/>
                <a:cs typeface="Microsoft Sans Serif" panose="020B0604020202020204" pitchFamily="34" charset="0"/>
              </a:rPr>
              <a:t>Izvor br.: 18</a:t>
            </a:r>
          </a:p>
        </p:txBody>
      </p:sp>
      <p:sp>
        <p:nvSpPr>
          <p:cNvPr id="7" name="CuadroTexto 2">
            <a:extLst>
              <a:ext uri="{FF2B5EF4-FFF2-40B4-BE49-F238E27FC236}">
                <a16:creationId xmlns:a16="http://schemas.microsoft.com/office/drawing/2014/main" id="{7D47247F-EFBB-97F1-32A6-C6CA18A2C36A}"/>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4800" b="1" spc="-114">
                <a:solidFill>
                  <a:srgbClr val="4D94B7"/>
                </a:solidFill>
                <a:latin typeface="Helvetica Neue"/>
                <a:ea typeface="Microsoft Sans Serif" panose="020B0604020202020204" pitchFamily="34" charset="0"/>
                <a:cs typeface="Microsoft Sans Serif" panose="020B0604020202020204" pitchFamily="34" charset="0"/>
              </a:rPr>
              <a:t>2. Razvoj pitch ideje</a:t>
            </a:r>
          </a:p>
        </p:txBody>
      </p:sp>
    </p:spTree>
    <p:extLst>
      <p:ext uri="{BB962C8B-B14F-4D97-AF65-F5344CB8AC3E}">
        <p14:creationId xmlns:p14="http://schemas.microsoft.com/office/powerpoint/2010/main" val="265507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hr-HR" sz="2800" b="1" dirty="0">
                <a:solidFill>
                  <a:srgbClr val="AED633"/>
                </a:solidFill>
                <a:latin typeface="Helvetica Neue"/>
                <a:ea typeface="Microsoft Sans Serif" panose="020B0604020202020204" pitchFamily="34" charset="0"/>
                <a:cs typeface="Microsoft Sans Serif" panose="020B0604020202020204" pitchFamily="34" charset="0"/>
              </a:rPr>
              <a:t>2.3</a:t>
            </a:r>
            <a:r>
              <a:rPr lang="de-DE" sz="2800" b="1" dirty="0">
                <a:solidFill>
                  <a:srgbClr val="AED633"/>
                </a:solidFill>
                <a:latin typeface="Helvetica Neue"/>
                <a:ea typeface="Microsoft Sans Serif" panose="020B0604020202020204" pitchFamily="34" charset="0"/>
                <a:cs typeface="Microsoft Sans Serif" panose="020B0604020202020204" pitchFamily="34" charset="0"/>
              </a:rPr>
              <a:t>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Strategije za uspjeh pitcha</a:t>
            </a:r>
          </a:p>
        </p:txBody>
      </p:sp>
      <p:pic>
        <p:nvPicPr>
          <p:cNvPr id="4" name="Picture 4" descr="Image">
            <a:extLst>
              <a:ext uri="{FF2B5EF4-FFF2-40B4-BE49-F238E27FC236}">
                <a16:creationId xmlns:a16="http://schemas.microsoft.com/office/drawing/2014/main" id="{E2A7303D-36C9-9D87-2826-7ED2EB2F0E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92000" y="3384000"/>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6000" y="3384000"/>
            <a:ext cx="14940000" cy="5262979"/>
          </a:xfrm>
          <a:prstGeom prst="rect">
            <a:avLst/>
          </a:prstGeom>
        </p:spPr>
        <p:txBody>
          <a:bodyPr wrap="square">
            <a:noAutofit/>
          </a:bodyPr>
          <a:lstStyle/>
          <a:p>
            <a:pPr>
              <a:spcAft>
                <a:spcPts val="600"/>
              </a:spcAft>
            </a:pPr>
            <a:r>
              <a:rPr lang="hr-HR" sz="2400" b="1" dirty="0">
                <a:latin typeface="Helvetica Neue"/>
                <a:ea typeface="Microsoft Sans Serif" pitchFamily="34" charset="0"/>
                <a:cs typeface="Microsoft Sans Serif" pitchFamily="34" charset="0"/>
              </a:rPr>
              <a:t>4. Kontekst pobjeđuje sadržaj</a:t>
            </a:r>
          </a:p>
          <a:p>
            <a:pPr marL="800100" lvl="1" indent="-342900">
              <a:spcAft>
                <a:spcPts val="600"/>
              </a:spcAft>
              <a:buBlip>
                <a:blip r:embed="rId3"/>
              </a:buBlip>
            </a:pPr>
            <a:r>
              <a:rPr lang="hr-HR" sz="2400" dirty="0">
                <a:latin typeface="Helvetica Neue"/>
                <a:ea typeface="Microsoft Sans Serif" pitchFamily="34" charset="0"/>
                <a:cs typeface="Microsoft Sans Serif" pitchFamily="34" charset="0"/>
              </a:rPr>
              <a:t>Bez toga vaša priča nema smisla</a:t>
            </a:r>
          </a:p>
          <a:p>
            <a:pPr marL="800100" lvl="1" indent="-342900">
              <a:spcAft>
                <a:spcPts val="600"/>
              </a:spcAft>
              <a:buBlip>
                <a:blip r:embed="rId3"/>
              </a:buBlip>
            </a:pPr>
            <a:endParaRPr lang="hr-HR" sz="2400" dirty="0">
              <a:latin typeface="Helvetica Neue"/>
              <a:ea typeface="Microsoft Sans Serif" pitchFamily="34" charset="0"/>
              <a:cs typeface="Microsoft Sans Serif" pitchFamily="34" charset="0"/>
            </a:endParaRPr>
          </a:p>
          <a:p>
            <a:pPr>
              <a:spcAft>
                <a:spcPts val="600"/>
              </a:spcAft>
            </a:pPr>
            <a:r>
              <a:rPr lang="hr-HR" sz="2400" b="1" dirty="0">
                <a:latin typeface="Helvetica Neue"/>
                <a:ea typeface="Microsoft Sans Serif" pitchFamily="34" charset="0"/>
                <a:cs typeface="Microsoft Sans Serif" pitchFamily="34" charset="0"/>
              </a:rPr>
              <a:t>5. Prezentacija koja je najvažnija</a:t>
            </a:r>
          </a:p>
          <a:p>
            <a:pPr marL="800100" lvl="1" indent="-342900">
              <a:spcAft>
                <a:spcPts val="600"/>
              </a:spcAft>
              <a:buBlip>
                <a:blip r:embed="rId3"/>
              </a:buBlip>
            </a:pPr>
            <a:r>
              <a:rPr lang="hr-HR" sz="2400" dirty="0">
                <a:latin typeface="Helvetica Neue"/>
                <a:ea typeface="Microsoft Sans Serif" pitchFamily="34" charset="0"/>
                <a:cs typeface="Microsoft Sans Serif" pitchFamily="34" charset="0"/>
              </a:rPr>
              <a:t>Sofisticirani voditelj zna da je snažan pitch zapravo dijalog</a:t>
            </a:r>
          </a:p>
          <a:p>
            <a:pPr marL="800100" lvl="1" indent="-342900">
              <a:spcAft>
                <a:spcPts val="600"/>
              </a:spcAft>
              <a:buBlip>
                <a:blip r:embed="rId3"/>
              </a:buBlip>
            </a:pPr>
            <a:endParaRPr lang="hr-HR" sz="2400" dirty="0">
              <a:latin typeface="Helvetica Neue"/>
              <a:ea typeface="Microsoft Sans Serif" pitchFamily="34" charset="0"/>
              <a:cs typeface="Microsoft Sans Serif" pitchFamily="34" charset="0"/>
            </a:endParaRPr>
          </a:p>
          <a:p>
            <a:pPr>
              <a:spcAft>
                <a:spcPts val="600"/>
              </a:spcAft>
            </a:pPr>
            <a:r>
              <a:rPr lang="hr-HR" sz="2400" b="1" dirty="0">
                <a:latin typeface="Helvetica Neue"/>
                <a:ea typeface="Microsoft Sans Serif" pitchFamily="34" charset="0"/>
                <a:cs typeface="Microsoft Sans Serif" pitchFamily="34" charset="0"/>
              </a:rPr>
              <a:t>6. Pozivnica, a ne instrukcije</a:t>
            </a:r>
          </a:p>
          <a:p>
            <a:pPr marL="800100" lvl="2" indent="-342900">
              <a:spcAft>
                <a:spcPts val="600"/>
              </a:spcAft>
              <a:buBlip>
                <a:blip r:embed="rId3"/>
              </a:buBlip>
            </a:pPr>
            <a:r>
              <a:rPr lang="hr-HR" sz="2400" dirty="0">
                <a:latin typeface="Helvetica Neue"/>
                <a:ea typeface="Microsoft Sans Serif" pitchFamily="34" charset="0"/>
                <a:cs typeface="Microsoft Sans Serif" pitchFamily="34" charset="0"/>
              </a:rPr>
              <a:t>Pozovite svog šefa na zajedničku raspravu kako biste identificirali najbolji put naprijed</a:t>
            </a:r>
          </a:p>
          <a:p>
            <a:pPr marL="800100" lvl="2" indent="-342900">
              <a:spcAft>
                <a:spcPts val="600"/>
              </a:spcAft>
              <a:buBlip>
                <a:blip r:embed="rId3"/>
              </a:buBlip>
            </a:pPr>
            <a:endParaRPr lang="hr-HR" sz="2400" dirty="0">
              <a:latin typeface="Helvetica Neue"/>
              <a:ea typeface="Microsoft Sans Serif" pitchFamily="34" charset="0"/>
              <a:cs typeface="Microsoft Sans Serif" pitchFamily="34" charset="0"/>
            </a:endParaRPr>
          </a:p>
          <a:p>
            <a:pPr>
              <a:spcAft>
                <a:spcPts val="600"/>
              </a:spcAft>
            </a:pPr>
            <a:r>
              <a:rPr lang="hr-HR" sz="2400" b="1" dirty="0">
                <a:latin typeface="Helvetica Neue"/>
                <a:ea typeface="Microsoft Sans Serif" pitchFamily="34" charset="0"/>
                <a:cs typeface="Microsoft Sans Serif" pitchFamily="34" charset="0"/>
              </a:rPr>
              <a:t>7. Govorite jezikom vodstva</a:t>
            </a:r>
          </a:p>
          <a:p>
            <a:pPr marL="800100" lvl="1" indent="-342900">
              <a:spcAft>
                <a:spcPts val="600"/>
              </a:spcAft>
              <a:buBlip>
                <a:blip r:embed="rId3"/>
              </a:buBlip>
            </a:pPr>
            <a:r>
              <a:rPr lang="hr-HR" sz="2400" dirty="0">
                <a:latin typeface="Helvetica Neue"/>
                <a:ea typeface="Microsoft Sans Serif" pitchFamily="34" charset="0"/>
                <a:cs typeface="Microsoft Sans Serif" pitchFamily="34" charset="0"/>
              </a:rPr>
              <a:t> Govoreći jezikom svog šefa, vaša se inicijativa odvija na jednostavan, pristupačan i jasan način.</a:t>
            </a:r>
          </a:p>
        </p:txBody>
      </p:sp>
      <p:sp>
        <p:nvSpPr>
          <p:cNvPr id="6" name="CuadroTexto 1">
            <a:extLst>
              <a:ext uri="{FF2B5EF4-FFF2-40B4-BE49-F238E27FC236}">
                <a16:creationId xmlns:a16="http://schemas.microsoft.com/office/drawing/2014/main" id="{0FA593D0-0C8F-F53A-9EF4-CE1ABD343793}"/>
              </a:ext>
            </a:extLst>
          </p:cNvPr>
          <p:cNvSpPr txBox="1"/>
          <p:nvPr/>
        </p:nvSpPr>
        <p:spPr>
          <a:xfrm>
            <a:off x="1296000" y="8928000"/>
            <a:ext cx="11200800" cy="461665"/>
          </a:xfrm>
          <a:prstGeom prst="rect">
            <a:avLst/>
          </a:prstGeom>
          <a:noFill/>
        </p:spPr>
        <p:txBody>
          <a:bodyPr wrap="square" rtlCol="0">
            <a:spAutoFit/>
          </a:bodyPr>
          <a:lstStyle/>
          <a:p>
            <a:r>
              <a:rPr lang="hr-HR" sz="1200" dirty="0">
                <a:latin typeface="Helvetica Neue"/>
                <a:ea typeface="Microsoft Sans Serif" panose="020B0604020202020204" pitchFamily="34" charset="0"/>
                <a:cs typeface="Microsoft Sans Serif" panose="020B0604020202020204" pitchFamily="34" charset="0"/>
              </a:rPr>
              <a:t>Izvor br.: 18</a:t>
            </a:r>
          </a:p>
          <a:p>
            <a:endParaRPr lang="hr-HR" sz="1200" dirty="0">
              <a:latin typeface="Helvetica Neue"/>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550C3DE8-846B-55AC-D842-CA93E5C94CAC}"/>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4800" b="1" spc="-114">
                <a:solidFill>
                  <a:srgbClr val="4D94B7"/>
                </a:solidFill>
                <a:latin typeface="Helvetica Neue"/>
                <a:ea typeface="Microsoft Sans Serif" panose="020B0604020202020204" pitchFamily="34" charset="0"/>
                <a:cs typeface="Microsoft Sans Serif" panose="020B0604020202020204" pitchFamily="34" charset="0"/>
              </a:rPr>
              <a:t>2. Razvoj pitch ideje</a:t>
            </a:r>
          </a:p>
        </p:txBody>
      </p:sp>
    </p:spTree>
    <p:extLst>
      <p:ext uri="{BB962C8B-B14F-4D97-AF65-F5344CB8AC3E}">
        <p14:creationId xmlns:p14="http://schemas.microsoft.com/office/powerpoint/2010/main" val="374959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4800" b="1" spc="-114" dirty="0" err="1">
                <a:solidFill>
                  <a:srgbClr val="4D94B7"/>
                </a:solidFill>
                <a:latin typeface="Helvetica Neue"/>
                <a:ea typeface="Microsoft Sans Serif" panose="020B0604020202020204" pitchFamily="34" charset="0"/>
                <a:cs typeface="Microsoft Sans Serif" panose="020B0604020202020204" pitchFamily="34" charset="0"/>
              </a:rPr>
              <a:t>Predstavljenje</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 </a:t>
            </a:r>
            <a:r>
              <a:rPr lang="hr-HR" sz="4800" b="1" spc="-114" dirty="0" err="1">
                <a:solidFill>
                  <a:srgbClr val="4D94B7"/>
                </a:solidFill>
                <a:latin typeface="Helvetica Neue"/>
                <a:ea typeface="Microsoft Sans Serif" panose="020B0604020202020204" pitchFamily="34" charset="0"/>
                <a:cs typeface="Microsoft Sans Serif" panose="020B0604020202020204" pitchFamily="34" charset="0"/>
              </a:rPr>
              <a:t>pitch</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 ideje</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6000" b="1" spc="-114" dirty="0">
                <a:solidFill>
                  <a:srgbClr val="AED633"/>
                </a:solidFill>
                <a:latin typeface="Helvetica Neue"/>
                <a:ea typeface="Microsoft Sans Serif" panose="020B0604020202020204" pitchFamily="34" charset="0"/>
                <a:cs typeface="Microsoft Sans Serif" panose="020B0604020202020204" pitchFamily="34" charset="0"/>
              </a:rPr>
              <a:t>Cjelina</a:t>
            </a:r>
            <a:r>
              <a:rPr lang="en-US" sz="6000" b="1" spc="-114" dirty="0">
                <a:solidFill>
                  <a:srgbClr val="AED633"/>
                </a:solidFill>
                <a:latin typeface="Helvetica Neue"/>
                <a:ea typeface="Microsoft Sans Serif" panose="020B0604020202020204" pitchFamily="34" charset="0"/>
                <a:cs typeface="Microsoft Sans Serif" panose="020B0604020202020204" pitchFamily="34" charset="0"/>
              </a:rPr>
              <a:t> 3</a:t>
            </a:r>
            <a:endParaRPr kumimoji="0" lang="en-US" sz="6000" b="1" i="0" u="none" strike="noStrike" kern="1200" cap="none" spc="0" normalizeH="0" baseline="0" dirty="0">
              <a:ln>
                <a:noFill/>
              </a:ln>
              <a:solidFill>
                <a:srgbClr val="AED633"/>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840B72A9-F9C8-4E6D-97AA-048A000C979C}"/>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3.1 </a:t>
            </a:r>
            <a:r>
              <a:rPr lang="hr-HR" sz="2800" b="1" i="0" u="none" strike="noStrike" cap="none" dirty="0">
                <a:solidFill>
                  <a:srgbClr val="AED633"/>
                </a:solidFill>
                <a:latin typeface="Helvetica Neue" panose="020B0604020202020204" charset="0"/>
                <a:ea typeface="Helvetica Neue"/>
                <a:cs typeface="Helvetica Neue"/>
                <a:sym typeface="Helvetica Neue"/>
              </a:rPr>
              <a:t>Predstavljanje vašeg </a:t>
            </a:r>
            <a:r>
              <a:rPr lang="hr-HR" sz="2800" b="1" i="0" u="none" strike="noStrike" cap="none" dirty="0" err="1">
                <a:solidFill>
                  <a:srgbClr val="AED633"/>
                </a:solidFill>
                <a:latin typeface="Helvetica Neue" panose="020B0604020202020204" charset="0"/>
                <a:ea typeface="Helvetica Neue"/>
                <a:cs typeface="Helvetica Neue"/>
                <a:sym typeface="Helvetica Neue"/>
              </a:rPr>
              <a:t>pitcha</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a:t>
            </a:r>
            <a:r>
              <a:rPr lang="hr-HR" sz="2800" b="1" i="0" u="none" strike="noStrike" cap="none" dirty="0">
                <a:solidFill>
                  <a:srgbClr val="AED633"/>
                </a:solidFill>
                <a:latin typeface="Helvetica Neue" panose="020B0604020202020204" charset="0"/>
                <a:ea typeface="Helvetica Neue"/>
                <a:cs typeface="Helvetica Neue"/>
                <a:sym typeface="Helvetica Neue"/>
              </a:rPr>
              <a:t>Govor tijela i ton glasa u </a:t>
            </a:r>
            <a:r>
              <a:rPr lang="hr-HR" sz="2800" b="1" i="0" u="none" strike="noStrike" cap="none" dirty="0" err="1">
                <a:solidFill>
                  <a:srgbClr val="AED633"/>
                </a:solidFill>
                <a:latin typeface="Helvetica Neue" panose="020B0604020202020204" charset="0"/>
                <a:ea typeface="Helvetica Neue"/>
                <a:cs typeface="Helvetica Neue"/>
                <a:sym typeface="Helvetica Neue"/>
              </a:rPr>
              <a:t>pitchu</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3.3 </a:t>
            </a:r>
            <a:r>
              <a:rPr lang="hr-HR" sz="2800" b="1" i="0" u="none" strike="noStrike" cap="none" dirty="0">
                <a:solidFill>
                  <a:srgbClr val="AED633"/>
                </a:solidFill>
                <a:latin typeface="Helvetica Neue" panose="020B0604020202020204" charset="0"/>
                <a:ea typeface="Helvetica Neue"/>
                <a:cs typeface="Helvetica Neue"/>
                <a:sym typeface="Helvetica Neue"/>
              </a:rPr>
              <a:t>Koko se nositi s neuspjehom </a:t>
            </a:r>
            <a:r>
              <a:rPr lang="hr-HR" sz="2800" b="1" i="0" u="none" strike="noStrike" cap="none" dirty="0" err="1">
                <a:solidFill>
                  <a:srgbClr val="AED633"/>
                </a:solidFill>
                <a:latin typeface="Helvetica Neue" panose="020B0604020202020204" charset="0"/>
                <a:ea typeface="Helvetica Neue"/>
                <a:cs typeface="Helvetica Neue"/>
                <a:sym typeface="Helvetica Neue"/>
              </a:rPr>
              <a:t>pitcha</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2845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rtlCol="0">
            <a:noAutofit/>
          </a:bodyPr>
          <a:lstStyle/>
          <a:p>
            <a:r>
              <a:rPr lang="hr-HR" sz="4800" b="1" dirty="0">
                <a:solidFill>
                  <a:srgbClr val="4D94B7"/>
                </a:solidFill>
                <a:latin typeface="Helvetica Neue"/>
                <a:ea typeface="Microsoft Sans Serif" panose="020B0604020202020204" pitchFamily="34" charset="0"/>
                <a:cs typeface="Microsoft Sans Serif" panose="020B0604020202020204" pitchFamily="34" charset="0"/>
              </a:rPr>
              <a:t>Sadržaj</a:t>
            </a:r>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384000"/>
            <a:ext cx="720000" cy="1332000"/>
          </a:xfrm>
          <a:prstGeom prst="rect">
            <a:avLst/>
          </a:prstGeom>
          <a:noFill/>
        </p:spPr>
        <p:txBody>
          <a:bodyPr wrap="square" rtlCol="0" anchor="ctr">
            <a:noAutofit/>
          </a:bodyPr>
          <a:lstStyle/>
          <a:p>
            <a:r>
              <a:rPr lang="hr-HR" sz="4800" b="1">
                <a:solidFill>
                  <a:srgbClr val="4D94B7"/>
                </a:solidFill>
                <a:latin typeface="Helvetica Neue"/>
                <a:ea typeface="Microsoft Sans Serif" panose="020B0604020202020204" pitchFamily="34" charset="0"/>
                <a:cs typeface="Microsoft Sans Serif" panose="020B0604020202020204" pitchFamily="34" charset="0"/>
              </a:rP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5076000"/>
            <a:ext cx="720000" cy="1332000"/>
          </a:xfrm>
          <a:prstGeom prst="rect">
            <a:avLst/>
          </a:prstGeom>
          <a:noFill/>
        </p:spPr>
        <p:txBody>
          <a:bodyPr wrap="square" rtlCol="0" anchor="ctr">
            <a:noAutofit/>
          </a:bodyPr>
          <a:lstStyle/>
          <a:p>
            <a:r>
              <a:rPr lang="hr-HR" sz="4800" b="1">
                <a:solidFill>
                  <a:srgbClr val="78B17A"/>
                </a:solidFill>
                <a:latin typeface="Helvetica Neue"/>
                <a:ea typeface="Microsoft Sans Serif" panose="020B0604020202020204" pitchFamily="34" charset="0"/>
                <a:cs typeface="Microsoft Sans Serif" panose="020B0604020202020204" pitchFamily="34" charset="0"/>
              </a:rP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768000"/>
            <a:ext cx="720000" cy="1332000"/>
          </a:xfrm>
          <a:prstGeom prst="rect">
            <a:avLst/>
          </a:prstGeom>
          <a:noFill/>
        </p:spPr>
        <p:txBody>
          <a:bodyPr wrap="square" rtlCol="0" anchor="ctr">
            <a:noAutofit/>
          </a:bodyPr>
          <a:lstStyle/>
          <a:p>
            <a:r>
              <a:rPr lang="hr-HR" sz="4800" b="1">
                <a:solidFill>
                  <a:srgbClr val="AED633"/>
                </a:solidFill>
                <a:latin typeface="Helvetica Neue"/>
                <a:ea typeface="Microsoft Sans Serif" panose="020B0604020202020204" pitchFamily="34" charset="0"/>
                <a:cs typeface="Microsoft Sans Serif" panose="020B0604020202020204" pitchFamily="34" charset="0"/>
              </a:rP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332000"/>
          </a:xfrm>
          <a:prstGeom prst="rect">
            <a:avLst/>
          </a:prstGeom>
          <a:noFill/>
        </p:spPr>
        <p:txBody>
          <a:bodyPr wrap="square" rtlCol="0" anchor="ctr">
            <a:noAutofit/>
          </a:bodyPr>
          <a:lstStyle/>
          <a:p>
            <a:r>
              <a:rPr lang="hr-HR" sz="2400" b="1">
                <a:latin typeface="Helvetica Neue"/>
                <a:ea typeface="Microsoft Sans Serif" panose="020B0604020202020204" pitchFamily="34" charset="0"/>
                <a:cs typeface="Microsoft Sans Serif" panose="020B0604020202020204" pitchFamily="34" charset="0"/>
              </a:rPr>
              <a:t>Pitch ideja i njezina struktura</a:t>
            </a:r>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076000"/>
            <a:ext cx="5580000" cy="1332000"/>
          </a:xfrm>
          <a:prstGeom prst="rect">
            <a:avLst/>
          </a:prstGeom>
          <a:noFill/>
        </p:spPr>
        <p:txBody>
          <a:bodyPr wrap="square" rtlCol="0" anchor="ctr">
            <a:noAutofit/>
          </a:bodyPr>
          <a:lstStyle/>
          <a:p>
            <a:r>
              <a:rPr lang="hr-HR" sz="2400" b="1">
                <a:latin typeface="Helvetica Neue"/>
                <a:ea typeface="Microsoft Sans Serif" panose="020B0604020202020204" pitchFamily="34" charset="0"/>
                <a:cs typeface="Microsoft Sans Serif" panose="020B0604020202020204" pitchFamily="34" charset="0"/>
              </a:rPr>
              <a:t>Razvoj pitch ideje</a:t>
            </a: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768000"/>
            <a:ext cx="5580000" cy="1332000"/>
          </a:xfrm>
          <a:prstGeom prst="rect">
            <a:avLst/>
          </a:prstGeom>
          <a:noFill/>
        </p:spPr>
        <p:txBody>
          <a:bodyPr wrap="square" rtlCol="0" anchor="ctr">
            <a:noAutofit/>
          </a:bodyPr>
          <a:lstStyle/>
          <a:p>
            <a:r>
              <a:rPr lang="hr-HR" sz="2400" b="1">
                <a:latin typeface="Helvetica Neue"/>
                <a:ea typeface="Microsoft Sans Serif" panose="020B0604020202020204" pitchFamily="34" charset="0"/>
                <a:cs typeface="Microsoft Sans Serif" panose="020B0604020202020204" pitchFamily="34" charset="0"/>
              </a:rPr>
              <a:t>Predstavljanje pitch ideje</a:t>
            </a: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28000" y="3384000"/>
            <a:ext cx="9000000" cy="1332000"/>
          </a:xfrm>
          <a:prstGeom prst="rect">
            <a:avLst/>
          </a:prstGeom>
          <a:noFill/>
        </p:spPr>
        <p:txBody>
          <a:bodyPr wrap="square" rtlCol="0" anchor="ctr">
            <a:noAutofit/>
          </a:bodyPr>
          <a:lstStyle/>
          <a:p>
            <a:pPr>
              <a:spcAft>
                <a:spcPts val="600"/>
              </a:spcAft>
            </a:pPr>
            <a:r>
              <a:rPr lang="hr-HR" sz="2400" dirty="0">
                <a:latin typeface="Helvetica Neue"/>
                <a:ea typeface="Microsoft Sans Serif" panose="020B0604020202020204" pitchFamily="34" charset="0"/>
                <a:cs typeface="Microsoft Sans Serif" panose="020B0604020202020204" pitchFamily="34" charset="0"/>
              </a:rPr>
              <a:t>1.1 Što je pitch ideja?</a:t>
            </a:r>
          </a:p>
          <a:p>
            <a:pPr>
              <a:spcAft>
                <a:spcPts val="600"/>
              </a:spcAft>
            </a:pPr>
            <a:r>
              <a:rPr lang="hr-HR" sz="2400" dirty="0">
                <a:latin typeface="Helvetica Neue"/>
                <a:ea typeface="Microsoft Sans Serif" panose="020B0604020202020204" pitchFamily="34" charset="0"/>
                <a:cs typeface="Microsoft Sans Serif" panose="020B0604020202020204" pitchFamily="34" charset="0"/>
              </a:rPr>
              <a:t>1.2 Prednosti pitcha u predstavljanu ideje </a:t>
            </a:r>
          </a:p>
          <a:p>
            <a:pPr>
              <a:spcAft>
                <a:spcPts val="600"/>
              </a:spcAft>
            </a:pPr>
            <a:r>
              <a:rPr lang="hr-HR" sz="2400" dirty="0">
                <a:latin typeface="Helvetica Neue"/>
                <a:ea typeface="Microsoft Sans Serif" panose="020B0604020202020204" pitchFamily="34" charset="0"/>
                <a:cs typeface="Microsoft Sans Serif" panose="020B0604020202020204" pitchFamily="34" charset="0"/>
              </a:rPr>
              <a:t>1.3 Vrste pitcha</a:t>
            </a:r>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4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latin typeface="Helvetica Neue"/>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768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latin typeface="Helvetica Neue"/>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076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latin typeface="Helvetica Neue"/>
            </a:endParaRPr>
          </a:p>
        </p:txBody>
      </p:sp>
      <p:sp>
        <p:nvSpPr>
          <p:cNvPr id="19" name="CuadroTexto 18">
            <a:extLst>
              <a:ext uri="{FF2B5EF4-FFF2-40B4-BE49-F238E27FC236}">
                <a16:creationId xmlns:a16="http://schemas.microsoft.com/office/drawing/2014/main" id="{F361E540-375D-0564-88E5-DE6906DEE525}"/>
              </a:ext>
            </a:extLst>
          </p:cNvPr>
          <p:cNvSpPr txBox="1"/>
          <p:nvPr/>
        </p:nvSpPr>
        <p:spPr>
          <a:xfrm>
            <a:off x="8028000" y="5076000"/>
            <a:ext cx="9000000" cy="1332000"/>
          </a:xfrm>
          <a:prstGeom prst="rect">
            <a:avLst/>
          </a:prstGeom>
          <a:noFill/>
        </p:spPr>
        <p:txBody>
          <a:bodyPr wrap="square" rtlCol="0" anchor="ctr">
            <a:noAutofit/>
          </a:bodyPr>
          <a:lstStyle/>
          <a:p>
            <a:pPr>
              <a:spcAft>
                <a:spcPts val="600"/>
              </a:spcAft>
            </a:pPr>
            <a:r>
              <a:rPr lang="hr-HR" sz="2400" dirty="0">
                <a:latin typeface="Helvetica Neue"/>
                <a:ea typeface="Microsoft Sans Serif" panose="020B0604020202020204" pitchFamily="34" charset="0"/>
                <a:cs typeface="Microsoft Sans Serif" panose="020B0604020202020204" pitchFamily="34" charset="0"/>
              </a:rPr>
              <a:t>2.1 Priprema pitcha</a:t>
            </a:r>
          </a:p>
          <a:p>
            <a:pPr>
              <a:spcAft>
                <a:spcPts val="600"/>
              </a:spcAft>
            </a:pPr>
            <a:r>
              <a:rPr lang="hr-HR" sz="2400" dirty="0">
                <a:latin typeface="Helvetica Neue"/>
                <a:ea typeface="Microsoft Sans Serif" panose="020B0604020202020204" pitchFamily="34" charset="0"/>
                <a:cs typeface="Microsoft Sans Serif" panose="020B0604020202020204" pitchFamily="34" charset="0"/>
              </a:rPr>
              <a:t>2.2 Vježbanje pitcha</a:t>
            </a:r>
          </a:p>
          <a:p>
            <a:pPr>
              <a:spcAft>
                <a:spcPts val="600"/>
              </a:spcAft>
            </a:pPr>
            <a:r>
              <a:rPr lang="hr-HR" sz="2400" dirty="0">
                <a:latin typeface="Helvetica Neue"/>
                <a:ea typeface="Microsoft Sans Serif" panose="020B0604020202020204" pitchFamily="34" charset="0"/>
                <a:cs typeface="Microsoft Sans Serif" panose="020B0604020202020204" pitchFamily="34" charset="0"/>
              </a:rPr>
              <a:t>2.3 Strategije za uspjeh pitcha</a:t>
            </a:r>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768000"/>
            <a:ext cx="9000000" cy="1332000"/>
          </a:xfrm>
          <a:prstGeom prst="rect">
            <a:avLst/>
          </a:prstGeom>
          <a:noFill/>
        </p:spPr>
        <p:txBody>
          <a:bodyPr wrap="square" rtlCol="0" anchor="ctr">
            <a:noAutofit/>
          </a:bodyPr>
          <a:lstStyle/>
          <a:p>
            <a:pPr>
              <a:spcAft>
                <a:spcPts val="600"/>
              </a:spcAft>
            </a:pPr>
            <a:r>
              <a:rPr lang="hr-HR" sz="2400">
                <a:latin typeface="Helvetica Neue"/>
                <a:ea typeface="Microsoft Sans Serif" panose="020B0604020202020204" pitchFamily="34" charset="0"/>
                <a:cs typeface="Microsoft Sans Serif" panose="020B0604020202020204" pitchFamily="34" charset="0"/>
              </a:rPr>
              <a:t>3.1 Predstavljanje vašeg pitcha</a:t>
            </a:r>
          </a:p>
          <a:p>
            <a:pPr>
              <a:spcAft>
                <a:spcPts val="600"/>
              </a:spcAft>
            </a:pPr>
            <a:r>
              <a:rPr lang="hr-HR" sz="2400">
                <a:latin typeface="Helvetica Neue"/>
                <a:ea typeface="Microsoft Sans Serif" panose="020B0604020202020204" pitchFamily="34" charset="0"/>
                <a:cs typeface="Microsoft Sans Serif" panose="020B0604020202020204" pitchFamily="34" charset="0"/>
              </a:rPr>
              <a:t>3.2 Govor tijela i ton glasa u pitchu</a:t>
            </a:r>
          </a:p>
          <a:p>
            <a:pPr>
              <a:spcAft>
                <a:spcPts val="600"/>
              </a:spcAft>
            </a:pPr>
            <a:r>
              <a:rPr lang="hr-HR" sz="2400">
                <a:latin typeface="Helvetica Neue"/>
                <a:ea typeface="Microsoft Sans Serif" panose="020B0604020202020204" pitchFamily="34" charset="0"/>
                <a:cs typeface="Microsoft Sans Serif" panose="020B0604020202020204" pitchFamily="34" charset="0"/>
              </a:rPr>
              <a:t>3.3 Kako se nositi s neuspjehom pitcha</a:t>
            </a: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14768946"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3.1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Predstavljanje vašeg pitcha</a:t>
            </a:r>
            <a:endParaRPr lang="en-US" sz="2800" b="1" dirty="0">
              <a:solidFill>
                <a:srgbClr val="AED633"/>
              </a:solidFill>
              <a:latin typeface="Helvetica Neue"/>
              <a:ea typeface="Microsoft Sans Serif" panose="020B0604020202020204" pitchFamily="34" charset="0"/>
              <a:cs typeface="Microsoft Sans Serif" panose="020B0604020202020204" pitchFamily="34" charset="0"/>
            </a:endParaRPr>
          </a:p>
        </p:txBody>
      </p:sp>
      <p:graphicFrame>
        <p:nvGraphicFramePr>
          <p:cNvPr id="11" name="Diagrama 10">
            <a:extLst>
              <a:ext uri="{FF2B5EF4-FFF2-40B4-BE49-F238E27FC236}">
                <a16:creationId xmlns:a16="http://schemas.microsoft.com/office/drawing/2014/main" id="{AFDA53B9-A91B-61B1-A6FB-54CB768450D5}"/>
              </a:ext>
            </a:extLst>
          </p:cNvPr>
          <p:cNvGraphicFramePr/>
          <p:nvPr>
            <p:extLst>
              <p:ext uri="{D42A27DB-BD31-4B8C-83A1-F6EECF244321}">
                <p14:modId xmlns:p14="http://schemas.microsoft.com/office/powerpoint/2010/main" val="1421361416"/>
              </p:ext>
            </p:extLst>
          </p:nvPr>
        </p:nvGraphicFramePr>
        <p:xfrm>
          <a:off x="1296000" y="3384000"/>
          <a:ext cx="15624000" cy="52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057AB6CC-C628-BABC-A3B6-DB8F9838E510}"/>
              </a:ext>
            </a:extLst>
          </p:cNvPr>
          <p:cNvSpPr txBox="1"/>
          <p:nvPr/>
        </p:nvSpPr>
        <p:spPr>
          <a:xfrm>
            <a:off x="1296000" y="1547999"/>
            <a:ext cx="9144000" cy="828000"/>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Predstavljanje </a:t>
            </a: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pitch </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ideje</a:t>
            </a:r>
            <a:endParaRPr lang="en-US" sz="4800" b="1" spc="-114" dirty="0">
              <a:solidFill>
                <a:srgbClr val="4D94B7"/>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4800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1584003"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3.1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Predstavljanje vašeg pitcha</a:t>
            </a:r>
            <a:endParaRPr lang="en-US" sz="28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78A663DF-3B83-253B-B291-BC273B6C0410}"/>
              </a:ext>
            </a:extLst>
          </p:cNvPr>
          <p:cNvSpPr txBox="1"/>
          <p:nvPr/>
        </p:nvSpPr>
        <p:spPr>
          <a:xfrm>
            <a:off x="1296000" y="3384000"/>
            <a:ext cx="4057782" cy="523220"/>
          </a:xfrm>
          <a:prstGeom prst="rect">
            <a:avLst/>
          </a:prstGeom>
          <a:noFill/>
        </p:spPr>
        <p:txBody>
          <a:bodyPr wrap="square" rtlCol="0">
            <a:noAutofit/>
          </a:bodyPr>
          <a:lstStyle/>
          <a:p>
            <a:r>
              <a:rPr lang="en-US" sz="2400" b="1" dirty="0">
                <a:latin typeface="Helvetica Neue"/>
                <a:ea typeface="Microsoft Sans Serif" panose="020B0604020202020204" pitchFamily="34" charset="0"/>
                <a:cs typeface="Microsoft Sans Serif" panose="020B0604020202020204" pitchFamily="34" charset="0"/>
              </a:rPr>
              <a:t>St</a:t>
            </a:r>
          </a:p>
        </p:txBody>
      </p:sp>
      <p:graphicFrame>
        <p:nvGraphicFramePr>
          <p:cNvPr id="7" name="Diagrama 6">
            <a:extLst>
              <a:ext uri="{FF2B5EF4-FFF2-40B4-BE49-F238E27FC236}">
                <a16:creationId xmlns:a16="http://schemas.microsoft.com/office/drawing/2014/main" id="{34A57B07-5BED-4778-64EE-41A5C62C8675}"/>
              </a:ext>
            </a:extLst>
          </p:cNvPr>
          <p:cNvGraphicFramePr/>
          <p:nvPr>
            <p:extLst>
              <p:ext uri="{D42A27DB-BD31-4B8C-83A1-F6EECF244321}">
                <p14:modId xmlns:p14="http://schemas.microsoft.com/office/powerpoint/2010/main" val="323979128"/>
              </p:ext>
            </p:extLst>
          </p:nvPr>
        </p:nvGraphicFramePr>
        <p:xfrm>
          <a:off x="1656000" y="3816000"/>
          <a:ext cx="10908000" cy="49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Image">
            <a:extLst>
              <a:ext uri="{FF2B5EF4-FFF2-40B4-BE49-F238E27FC236}">
                <a16:creationId xmlns:a16="http://schemas.microsoft.com/office/drawing/2014/main" id="{E2A7303D-36C9-9D87-2826-7ED2EB2F0E4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725400" y="4795381"/>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2">
            <a:extLst>
              <a:ext uri="{FF2B5EF4-FFF2-40B4-BE49-F238E27FC236}">
                <a16:creationId xmlns:a16="http://schemas.microsoft.com/office/drawing/2014/main" id="{D520D140-6A8D-CEDD-382F-1631FC9EA98D}"/>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Predstavljanje </a:t>
            </a:r>
            <a:r>
              <a:rPr lang="hr-HR" sz="4800" b="1" spc="-114" dirty="0" err="1">
                <a:solidFill>
                  <a:srgbClr val="4D94B7"/>
                </a:solidFill>
                <a:latin typeface="Helvetica Neue"/>
                <a:ea typeface="Microsoft Sans Serif" panose="020B0604020202020204" pitchFamily="34" charset="0"/>
                <a:cs typeface="Microsoft Sans Serif" panose="020B0604020202020204" pitchFamily="34" charset="0"/>
              </a:rPr>
              <a:t>pitch</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 ideje</a:t>
            </a:r>
            <a:endParaRPr lang="en-US" sz="4800" b="1" spc="-114" dirty="0">
              <a:solidFill>
                <a:srgbClr val="4D94B7"/>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9574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5999" y="2304000"/>
            <a:ext cx="14708203"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3.2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Govor tijela i ton glasa u pitchu</a:t>
            </a:r>
            <a:endParaRPr lang="en-US" sz="2800" b="1" dirty="0">
              <a:solidFill>
                <a:srgbClr val="AED633"/>
              </a:solidFill>
              <a:latin typeface="Helvetica Neue"/>
              <a:ea typeface="Microsoft Sans Serif" panose="020B0604020202020204" pitchFamily="34" charset="0"/>
              <a:cs typeface="Microsoft Sans Serif" panose="020B0604020202020204" pitchFamily="34" charset="0"/>
            </a:endParaRPr>
          </a:p>
        </p:txBody>
      </p:sp>
      <p:graphicFrame>
        <p:nvGraphicFramePr>
          <p:cNvPr id="10" name="Diagram 9">
            <a:extLst>
              <a:ext uri="{FF2B5EF4-FFF2-40B4-BE49-F238E27FC236}">
                <a16:creationId xmlns:a16="http://schemas.microsoft.com/office/drawing/2014/main" id="{8B87DDEE-96C6-6B80-002D-01F792815E3D}"/>
              </a:ext>
            </a:extLst>
          </p:cNvPr>
          <p:cNvGraphicFramePr/>
          <p:nvPr>
            <p:extLst>
              <p:ext uri="{D42A27DB-BD31-4B8C-83A1-F6EECF244321}">
                <p14:modId xmlns:p14="http://schemas.microsoft.com/office/powerpoint/2010/main" val="1367028040"/>
              </p:ext>
            </p:extLst>
          </p:nvPr>
        </p:nvGraphicFramePr>
        <p:xfrm>
          <a:off x="1296000" y="3384000"/>
          <a:ext cx="9372000" cy="527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D000A4C6-AB1E-C8DF-DB99-677568279630}"/>
              </a:ext>
            </a:extLst>
          </p:cNvPr>
          <p:cNvPicPr>
            <a:picLocks noChangeAspect="1"/>
          </p:cNvPicPr>
          <p:nvPr/>
        </p:nvPicPr>
        <p:blipFill>
          <a:blip r:embed="rId8"/>
          <a:stretch>
            <a:fillRect/>
          </a:stretch>
        </p:blipFill>
        <p:spPr>
          <a:xfrm>
            <a:off x="11887200" y="5524500"/>
            <a:ext cx="4804064" cy="2719052"/>
          </a:xfrm>
          <a:prstGeom prst="rect">
            <a:avLst/>
          </a:prstGeom>
        </p:spPr>
      </p:pic>
      <p:sp>
        <p:nvSpPr>
          <p:cNvPr id="3" name="CuadroTexto 2">
            <a:extLst>
              <a:ext uri="{FF2B5EF4-FFF2-40B4-BE49-F238E27FC236}">
                <a16:creationId xmlns:a16="http://schemas.microsoft.com/office/drawing/2014/main" id="{3E2D723A-8B3A-B9B3-F544-A5D94FD2051F}"/>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Predstavljanje </a:t>
            </a: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pitch </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ideje</a:t>
            </a:r>
            <a:endParaRPr lang="en-US" sz="4800" b="1" spc="-114" dirty="0">
              <a:solidFill>
                <a:srgbClr val="4D94B7"/>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5419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4708203" cy="504000"/>
          </a:xfrm>
          <a:prstGeom prst="rect">
            <a:avLst/>
          </a:prstGeom>
          <a:noFill/>
        </p:spPr>
        <p:txBody>
          <a:bodyPr wrap="square" rtlCol="0">
            <a:noAutofit/>
          </a:bodyPr>
          <a:lstStyle/>
          <a:p>
            <a:r>
              <a:rPr lang="sv-SE" sz="2800" b="1" dirty="0">
                <a:solidFill>
                  <a:srgbClr val="AED633"/>
                </a:solidFill>
                <a:latin typeface="Helvetica Neue"/>
                <a:ea typeface="Microsoft Sans Serif" panose="020B0604020202020204" pitchFamily="34" charset="0"/>
                <a:cs typeface="Microsoft Sans Serif" panose="020B0604020202020204" pitchFamily="34" charset="0"/>
              </a:rPr>
              <a:t>3.2 Govor tijela i ton glasa u pitchu</a:t>
            </a:r>
          </a:p>
        </p:txBody>
      </p:sp>
      <p:graphicFrame>
        <p:nvGraphicFramePr>
          <p:cNvPr id="3" name="Diagram 2">
            <a:extLst>
              <a:ext uri="{FF2B5EF4-FFF2-40B4-BE49-F238E27FC236}">
                <a16:creationId xmlns:a16="http://schemas.microsoft.com/office/drawing/2014/main" id="{D4756172-7DDB-E7E2-DB56-491F2FF5A8CA}"/>
              </a:ext>
            </a:extLst>
          </p:cNvPr>
          <p:cNvGraphicFramePr/>
          <p:nvPr>
            <p:extLst>
              <p:ext uri="{D42A27DB-BD31-4B8C-83A1-F6EECF244321}">
                <p14:modId xmlns:p14="http://schemas.microsoft.com/office/powerpoint/2010/main" val="4061328227"/>
              </p:ext>
            </p:extLst>
          </p:nvPr>
        </p:nvGraphicFramePr>
        <p:xfrm>
          <a:off x="1296000" y="3384000"/>
          <a:ext cx="11355659" cy="55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81692736-82ED-A440-047E-806167272A8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914038" y="4076700"/>
            <a:ext cx="4147758" cy="414775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2">
            <a:extLst>
              <a:ext uri="{FF2B5EF4-FFF2-40B4-BE49-F238E27FC236}">
                <a16:creationId xmlns:a16="http://schemas.microsoft.com/office/drawing/2014/main" id="{1688520C-FC3A-AC0A-1EB2-794B34E12121}"/>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Predstavljanje </a:t>
            </a:r>
            <a:r>
              <a:rPr lang="hr-HR" sz="4800" b="1" spc="-114" dirty="0" err="1">
                <a:solidFill>
                  <a:srgbClr val="4D94B7"/>
                </a:solidFill>
                <a:latin typeface="Helvetica Neue"/>
                <a:ea typeface="Microsoft Sans Serif" panose="020B0604020202020204" pitchFamily="34" charset="0"/>
                <a:cs typeface="Microsoft Sans Serif" panose="020B0604020202020204" pitchFamily="34" charset="0"/>
              </a:rPr>
              <a:t>pitch</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 ideje</a:t>
            </a: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2705646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5967364"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3.3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Kako se nositi s neuspjehom pitcha</a:t>
            </a:r>
            <a:endParaRPr lang="en-US" sz="28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78A663DF-3B83-253B-B291-BC273B6C0410}"/>
              </a:ext>
            </a:extLst>
          </p:cNvPr>
          <p:cNvSpPr txBox="1"/>
          <p:nvPr/>
        </p:nvSpPr>
        <p:spPr>
          <a:xfrm>
            <a:off x="1295400" y="3384000"/>
            <a:ext cx="4057782" cy="523220"/>
          </a:xfrm>
          <a:prstGeom prst="rect">
            <a:avLst/>
          </a:prstGeom>
          <a:noFill/>
        </p:spPr>
        <p:txBody>
          <a:bodyPr wrap="square" rtlCol="0">
            <a:noAutofit/>
          </a:bodyPr>
          <a:lstStyle/>
          <a:p>
            <a:r>
              <a:rPr lang="hr-HR" sz="2400" b="1" dirty="0">
                <a:latin typeface="Helvetica Neue"/>
                <a:ea typeface="Microsoft Sans Serif" panose="020B0604020202020204" pitchFamily="34" charset="0"/>
                <a:cs typeface="Microsoft Sans Serif" panose="020B0604020202020204" pitchFamily="34" charset="0"/>
              </a:rPr>
              <a:t>Zašto </a:t>
            </a:r>
            <a:r>
              <a:rPr lang="hr-HR" sz="2400" b="1" dirty="0" err="1">
                <a:latin typeface="Helvetica Neue"/>
                <a:ea typeface="Microsoft Sans Serif" panose="020B0604020202020204" pitchFamily="34" charset="0"/>
                <a:cs typeface="Microsoft Sans Serif" panose="020B0604020202020204" pitchFamily="34" charset="0"/>
              </a:rPr>
              <a:t>pitch</a:t>
            </a:r>
            <a:r>
              <a:rPr lang="hr-HR" sz="2400" b="1" dirty="0">
                <a:latin typeface="Helvetica Neue"/>
                <a:ea typeface="Microsoft Sans Serif" panose="020B0604020202020204" pitchFamily="34" charset="0"/>
                <a:cs typeface="Microsoft Sans Serif" panose="020B0604020202020204" pitchFamily="34" charset="0"/>
              </a:rPr>
              <a:t> ne uspijeva</a:t>
            </a:r>
            <a:endParaRPr lang="en-US" sz="2400" b="1" dirty="0">
              <a:latin typeface="Helvetica Neue"/>
              <a:ea typeface="Microsoft Sans Serif" panose="020B0604020202020204" pitchFamily="34" charset="0"/>
              <a:cs typeface="Microsoft Sans Serif" panose="020B0604020202020204" pitchFamily="34" charset="0"/>
            </a:endParaRPr>
          </a:p>
        </p:txBody>
      </p:sp>
      <p:graphicFrame>
        <p:nvGraphicFramePr>
          <p:cNvPr id="14" name="Diagrama 13">
            <a:extLst>
              <a:ext uri="{FF2B5EF4-FFF2-40B4-BE49-F238E27FC236}">
                <a16:creationId xmlns:a16="http://schemas.microsoft.com/office/drawing/2014/main" id="{E33A6505-33E4-2F6D-7653-18745F255C03}"/>
              </a:ext>
            </a:extLst>
          </p:cNvPr>
          <p:cNvGraphicFramePr/>
          <p:nvPr>
            <p:extLst>
              <p:ext uri="{D42A27DB-BD31-4B8C-83A1-F6EECF244321}">
                <p14:modId xmlns:p14="http://schemas.microsoft.com/office/powerpoint/2010/main" val="113244853"/>
              </p:ext>
            </p:extLst>
          </p:nvPr>
        </p:nvGraphicFramePr>
        <p:xfrm>
          <a:off x="1944000" y="4104000"/>
          <a:ext cx="8928000" cy="485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2">
            <a:extLst>
              <a:ext uri="{FF2B5EF4-FFF2-40B4-BE49-F238E27FC236}">
                <a16:creationId xmlns:a16="http://schemas.microsoft.com/office/drawing/2014/main" id="{31F470A6-04AE-7F6F-CB1B-880D02EBA91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115800" y="4780241"/>
            <a:ext cx="4147758" cy="414775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2">
            <a:extLst>
              <a:ext uri="{FF2B5EF4-FFF2-40B4-BE49-F238E27FC236}">
                <a16:creationId xmlns:a16="http://schemas.microsoft.com/office/drawing/2014/main" id="{BF225560-036A-2776-0E90-3492389B1496}"/>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Predstavljanje </a:t>
            </a: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pitch</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 ideje</a:t>
            </a: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58810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5967364"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3.3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Kako se nositi s neuspjehom pitcha</a:t>
            </a:r>
            <a:endParaRPr lang="en-US" sz="28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78A663DF-3B83-253B-B291-BC273B6C0410}"/>
              </a:ext>
            </a:extLst>
          </p:cNvPr>
          <p:cNvSpPr txBox="1"/>
          <p:nvPr/>
        </p:nvSpPr>
        <p:spPr>
          <a:xfrm>
            <a:off x="1295400" y="3384000"/>
            <a:ext cx="8001000" cy="523220"/>
          </a:xfrm>
          <a:prstGeom prst="rect">
            <a:avLst/>
          </a:prstGeom>
          <a:noFill/>
        </p:spPr>
        <p:txBody>
          <a:bodyPr wrap="square" rtlCol="0">
            <a:noAutofit/>
          </a:bodyPr>
          <a:lstStyle/>
          <a:p>
            <a:r>
              <a:rPr lang="hr-HR" sz="2400" b="1" dirty="0">
                <a:latin typeface="Helvetica Neue"/>
                <a:ea typeface="Microsoft Sans Serif" panose="020B0604020202020204" pitchFamily="34" charset="0"/>
                <a:cs typeface="Microsoft Sans Serif" panose="020B0604020202020204" pitchFamily="34" charset="0"/>
              </a:rPr>
              <a:t>Kako se nositi s neuspjehom </a:t>
            </a:r>
            <a:r>
              <a:rPr lang="hr-HR" sz="2400" b="1" dirty="0" err="1">
                <a:latin typeface="Helvetica Neue"/>
                <a:ea typeface="Microsoft Sans Serif" panose="020B0604020202020204" pitchFamily="34" charset="0"/>
                <a:cs typeface="Microsoft Sans Serif" panose="020B0604020202020204" pitchFamily="34" charset="0"/>
              </a:rPr>
              <a:t>pitcha</a:t>
            </a:r>
            <a:r>
              <a:rPr lang="hr-HR" sz="2400" b="1" dirty="0">
                <a:latin typeface="Helvetica Neue"/>
                <a:ea typeface="Microsoft Sans Serif" panose="020B0604020202020204" pitchFamily="34" charset="0"/>
                <a:cs typeface="Microsoft Sans Serif" panose="020B0604020202020204" pitchFamily="34" charset="0"/>
              </a:rPr>
              <a:t>?</a:t>
            </a:r>
            <a:endParaRPr lang="en-US" sz="2400" b="1" dirty="0">
              <a:latin typeface="Helvetica Neue"/>
              <a:ea typeface="Microsoft Sans Serif" panose="020B0604020202020204" pitchFamily="34" charset="0"/>
              <a:cs typeface="Microsoft Sans Serif" panose="020B0604020202020204" pitchFamily="34" charset="0"/>
            </a:endParaRPr>
          </a:p>
        </p:txBody>
      </p:sp>
      <p:graphicFrame>
        <p:nvGraphicFramePr>
          <p:cNvPr id="6" name="Diagram 5">
            <a:extLst>
              <a:ext uri="{FF2B5EF4-FFF2-40B4-BE49-F238E27FC236}">
                <a16:creationId xmlns:a16="http://schemas.microsoft.com/office/drawing/2014/main" id="{64456CC6-4FAA-B485-C6B7-9410990D72BA}"/>
              </a:ext>
            </a:extLst>
          </p:cNvPr>
          <p:cNvGraphicFramePr/>
          <p:nvPr>
            <p:extLst>
              <p:ext uri="{D42A27DB-BD31-4B8C-83A1-F6EECF244321}">
                <p14:modId xmlns:p14="http://schemas.microsoft.com/office/powerpoint/2010/main" val="1431342474"/>
              </p:ext>
            </p:extLst>
          </p:nvPr>
        </p:nvGraphicFramePr>
        <p:xfrm>
          <a:off x="1296000" y="4104000"/>
          <a:ext cx="15696000" cy="44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2">
            <a:extLst>
              <a:ext uri="{FF2B5EF4-FFF2-40B4-BE49-F238E27FC236}">
                <a16:creationId xmlns:a16="http://schemas.microsoft.com/office/drawing/2014/main" id="{07011D23-C866-C5D6-26BE-30FA7B361C75}"/>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Predstavljanje </a:t>
            </a: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pitch </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ideje</a:t>
            </a:r>
            <a:endParaRPr lang="en-US" sz="4800" b="1" spc="-114" dirty="0">
              <a:solidFill>
                <a:srgbClr val="4D94B7"/>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75555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marL="363538" indent="-363538">
              <a:defRPr/>
            </a:pPr>
            <a:r>
              <a:rPr lang="hr-HR" altLang="es-ES" sz="2400" b="1">
                <a:latin typeface="Helvetica Neue"/>
                <a:ea typeface="Microsoft Sans Serif" panose="020B0604020202020204" pitchFamily="34" charset="0"/>
                <a:cs typeface="Microsoft Sans Serif" panose="020B0604020202020204" pitchFamily="34" charset="0"/>
              </a:rPr>
              <a:t>3. Elevator pitch traje:</a:t>
            </a:r>
          </a:p>
          <a:p>
            <a:pPr>
              <a:defRPr/>
            </a:pPr>
            <a:endParaRPr lang="hr-HR" altLang="es-ES" sz="240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oko 30 do 60 sekundi</a:t>
            </a: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između 3 i 10 minuta</a:t>
            </a: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oko 30 minuta</a:t>
            </a:r>
            <a:endParaRPr lang="hr-HR" altLang="es-ES" sz="2400">
              <a:latin typeface="Helvetica Neue"/>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marL="363538" indent="-363538">
              <a:defRPr/>
            </a:pPr>
            <a:r>
              <a:rPr lang="hr-HR" altLang="es-ES" sz="2400" b="1">
                <a:latin typeface="Helvetica Neue"/>
                <a:ea typeface="Microsoft Sans Serif" panose="020B0604020202020204" pitchFamily="34" charset="0"/>
                <a:cs typeface="Microsoft Sans Serif" panose="020B0604020202020204" pitchFamily="34" charset="0"/>
              </a:rPr>
              <a:t>4. Koje korake možete poduzeti da bi vaš pitch bio uspješan?</a:t>
            </a:r>
          </a:p>
          <a:p>
            <a:pPr marL="363538" indent="-363538">
              <a:defRPr/>
            </a:pPr>
            <a:endParaRPr lang="hr-HR" altLang="es-ES" sz="240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Priprema opsežne prezentacije</a:t>
            </a: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Priprema i uvježbavanje vašeg pitcha</a:t>
            </a: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Dođite na ideju spontano</a:t>
            </a: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7329600" cy="830997"/>
          </a:xfrm>
          <a:prstGeom prst="rect">
            <a:avLst/>
          </a:prstGeom>
          <a:noFill/>
        </p:spPr>
        <p:txBody>
          <a:bodyPr wrap="square" rtlCol="0">
            <a:noAutofit/>
          </a:bodyPr>
          <a:lstStyle/>
          <a:p>
            <a:r>
              <a:rPr lang="hr-HR" sz="4800" b="1" dirty="0">
                <a:solidFill>
                  <a:srgbClr val="4D94B7"/>
                </a:solidFill>
                <a:latin typeface="Helvetica Neue"/>
                <a:ea typeface="Microsoft Sans Serif" panose="020B0604020202020204" pitchFamily="34" charset="0"/>
                <a:cs typeface="Microsoft Sans Serif" panose="020B0604020202020204" pitchFamily="34" charset="0"/>
              </a:rPr>
              <a:t>Provjerite svoje znanje!</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954107"/>
          </a:xfrm>
          <a:prstGeom prst="rect">
            <a:avLst/>
          </a:prstGeom>
          <a:noFill/>
        </p:spPr>
        <p:txBody>
          <a:bodyPr wrap="square" rtlCol="0">
            <a:noAutofit/>
          </a:bodyPr>
          <a:lstStyle/>
          <a:p>
            <a:r>
              <a:rPr lang="hr-HR" sz="2800" b="1" dirty="0">
                <a:solidFill>
                  <a:srgbClr val="AED633"/>
                </a:solidFill>
                <a:latin typeface="Helvetica Neue"/>
                <a:ea typeface="Microsoft Sans Serif" panose="020B0604020202020204" pitchFamily="34" charset="0"/>
                <a:cs typeface="Microsoft Sans Serif" panose="020B0604020202020204" pitchFamily="34" charset="0"/>
              </a:rPr>
              <a:t>Molimo odgovorite na sljedeća pitanja:</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457200" indent="-457200">
              <a:buAutoNum type="arabicPeriod"/>
              <a:defRPr/>
            </a:pPr>
            <a:r>
              <a:rPr lang="hr-HR" altLang="es-ES" sz="2400" b="1" dirty="0">
                <a:latin typeface="Helvetica Neue"/>
                <a:ea typeface="Microsoft Sans Serif" panose="020B0604020202020204" pitchFamily="34" charset="0"/>
                <a:cs typeface="Microsoft Sans Serif" panose="020B0604020202020204" pitchFamily="34" charset="0"/>
              </a:rPr>
              <a:t>Da bi bio učinkovit, pitch mora prenositi:</a:t>
            </a:r>
          </a:p>
          <a:p>
            <a:pPr>
              <a:defRPr/>
            </a:pPr>
            <a:endParaRPr lang="hr-HR"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dirty="0">
                <a:latin typeface="Helvetica Neue"/>
                <a:ea typeface="Microsoft Sans Serif" panose="020B0604020202020204" pitchFamily="34" charset="0"/>
                <a:cs typeface="Microsoft Sans Serif" panose="020B0604020202020204" pitchFamily="34" charset="0"/>
              </a:rPr>
              <a:t>detaljnu poruku</a:t>
            </a:r>
          </a:p>
          <a:p>
            <a:pPr marL="342900" indent="-342900">
              <a:buBlip>
                <a:blip r:embed="rId2"/>
              </a:buBlip>
              <a:defRPr/>
            </a:pPr>
            <a:r>
              <a:rPr lang="hr-HR" altLang="es-ES" sz="2200" dirty="0">
                <a:latin typeface="Helvetica Neue"/>
                <a:ea typeface="Microsoft Sans Serif" panose="020B0604020202020204" pitchFamily="34" charset="0"/>
                <a:cs typeface="Microsoft Sans Serif" panose="020B0604020202020204" pitchFamily="34" charset="0"/>
              </a:rPr>
              <a:t>kompleksnu poruka</a:t>
            </a:r>
          </a:p>
          <a:p>
            <a:pPr marL="342900" indent="-342900">
              <a:buBlip>
                <a:blip r:embed="rId2"/>
              </a:buBlip>
              <a:defRPr/>
            </a:pPr>
            <a:r>
              <a:rPr lang="hr-HR" altLang="es-ES" sz="2200" dirty="0">
                <a:latin typeface="Helvetica Neue"/>
                <a:ea typeface="Microsoft Sans Serif" panose="020B0604020202020204" pitchFamily="34" charset="0"/>
                <a:cs typeface="Microsoft Sans Serif" panose="020B0604020202020204" pitchFamily="34" charset="0"/>
              </a:rPr>
              <a:t>sažetu poruku</a:t>
            </a:r>
            <a:endParaRPr lang="hr-HR" altLang="es-ES" sz="2400" dirty="0">
              <a:latin typeface="Helvetica Neue"/>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marL="363538" indent="-363538">
              <a:defRPr/>
            </a:pPr>
            <a:r>
              <a:rPr lang="hr-HR" altLang="es-ES" sz="2400" b="1">
                <a:latin typeface="Helvetica Neue"/>
                <a:ea typeface="Microsoft Sans Serif" panose="020B0604020202020204" pitchFamily="34" charset="0"/>
                <a:cs typeface="Microsoft Sans Serif" panose="020B0604020202020204" pitchFamily="34" charset="0"/>
              </a:rPr>
              <a:t>5. Kako se nositi s neuspjehom pitcha?</a:t>
            </a:r>
          </a:p>
          <a:p>
            <a:pPr>
              <a:defRPr/>
            </a:pPr>
            <a:endParaRPr lang="hr-HR" altLang="es-ES" sz="240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Odustanite od svoje ideje</a:t>
            </a: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Analizirajte koji je razlog neuspjeha</a:t>
            </a: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Odustanite jer vaša ideja nije prihvaćena</a:t>
            </a:r>
          </a:p>
        </p:txBody>
      </p:sp>
      <p:sp>
        <p:nvSpPr>
          <p:cNvPr id="30" name="Rectángulo 29">
            <a:extLst>
              <a:ext uri="{FF2B5EF4-FFF2-40B4-BE49-F238E27FC236}">
                <a16:creationId xmlns:a16="http://schemas.microsoft.com/office/drawing/2014/main" id="{EFE5BD8F-EBB1-F040-DC3D-47BD1BA62050}"/>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marL="363538" indent="-363538">
              <a:defRPr/>
            </a:pPr>
            <a:r>
              <a:rPr lang="hr-HR" altLang="es-ES" sz="2400" b="1">
                <a:latin typeface="Helvetica Neue"/>
                <a:ea typeface="Microsoft Sans Serif" panose="020B0604020202020204" pitchFamily="34" charset="0"/>
                <a:cs typeface="Microsoft Sans Serif" panose="020B0604020202020204" pitchFamily="34" charset="0"/>
              </a:rPr>
              <a:t>2. Što vam može pomoći da šef prihvati vašu ideju?</a:t>
            </a:r>
          </a:p>
          <a:p>
            <a:pPr marL="363538" indent="-363538">
              <a:defRPr/>
            </a:pPr>
            <a:endParaRPr lang="hr-HR" altLang="es-ES" sz="2400" b="1">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Govori podređenim jezikom</a:t>
            </a: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Nemojte tražiti savjete i smjernice</a:t>
            </a:r>
          </a:p>
          <a:p>
            <a:pPr marL="342900" indent="-342900">
              <a:buBlip>
                <a:blip r:embed="rId2"/>
              </a:buBlip>
              <a:defRPr/>
            </a:pPr>
            <a:r>
              <a:rPr lang="hr-HR" altLang="es-ES" sz="2200">
                <a:latin typeface="Helvetica Neue"/>
                <a:ea typeface="Microsoft Sans Serif" panose="020B0604020202020204" pitchFamily="34" charset="0"/>
                <a:cs typeface="Microsoft Sans Serif" panose="020B0604020202020204" pitchFamily="34" charset="0"/>
              </a:rPr>
              <a:t>Pozovite svog šefa na zajedničku raspravu</a:t>
            </a:r>
            <a:endParaRPr lang="hr-HR" altLang="es-ES" sz="2400">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7538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marL="363538" indent="-363538">
              <a:defRPr/>
            </a:pPr>
            <a:r>
              <a:rPr lang="hr-HR" altLang="es-ES" sz="2400" b="1">
                <a:solidFill>
                  <a:prstClr val="black"/>
                </a:solidFill>
                <a:latin typeface="Helvetica Neue"/>
                <a:ea typeface="Microsoft Sans Serif" panose="020B0604020202020204" pitchFamily="34" charset="0"/>
                <a:cs typeface="Microsoft Sans Serif" panose="020B0604020202020204" pitchFamily="34" charset="0"/>
              </a:rPr>
              <a:t>3. Elevator pitch traje:</a:t>
            </a:r>
          </a:p>
          <a:p>
            <a:pPr>
              <a:defRPr/>
            </a:pPr>
            <a:endParaRPr lang="hr-HR" altLang="es-ES" sz="2400">
              <a:solidFill>
                <a:prstClr val="black"/>
              </a:solidFill>
              <a:latin typeface="Helvetica Neue"/>
              <a:ea typeface="Microsoft Sans Serif" panose="020B0604020202020204" pitchFamily="34" charset="0"/>
              <a:cs typeface="Microsoft Sans Serif" panose="020B0604020202020204" pitchFamily="34" charset="0"/>
            </a:endParaRPr>
          </a:p>
          <a:p>
            <a:pPr marL="342900" indent="-342900">
              <a:buFontTx/>
              <a:buBlip>
                <a:blip r:embed="rId2"/>
              </a:buBlip>
              <a:defRPr/>
            </a:pPr>
            <a:r>
              <a:rPr lang="hr-HR" altLang="es-ES" sz="2200" b="1">
                <a:solidFill>
                  <a:prstClr val="black"/>
                </a:solidFill>
                <a:latin typeface="Helvetica Neue"/>
                <a:ea typeface="Microsoft Sans Serif" panose="020B0604020202020204" pitchFamily="34" charset="0"/>
                <a:cs typeface="Microsoft Sans Serif" panose="020B0604020202020204" pitchFamily="34" charset="0"/>
              </a:rPr>
              <a:t>oko 30 do 60 sekundi</a:t>
            </a:r>
          </a:p>
          <a:p>
            <a:pPr marL="342900" indent="-342900">
              <a:buFontTx/>
              <a:buBlip>
                <a:blip r:embed="rId2"/>
              </a:buBlip>
              <a:defRPr/>
            </a:pPr>
            <a:r>
              <a:rPr lang="hr-HR" altLang="es-ES" sz="2200">
                <a:solidFill>
                  <a:prstClr val="black"/>
                </a:solidFill>
                <a:latin typeface="Helvetica Neue"/>
                <a:ea typeface="Microsoft Sans Serif" panose="020B0604020202020204" pitchFamily="34" charset="0"/>
                <a:cs typeface="Microsoft Sans Serif" panose="020B0604020202020204" pitchFamily="34" charset="0"/>
              </a:rPr>
              <a:t>između 3 i 10 minuta</a:t>
            </a:r>
          </a:p>
          <a:p>
            <a:pPr marL="342900" indent="-342900">
              <a:buFontTx/>
              <a:buBlip>
                <a:blip r:embed="rId2"/>
              </a:buBlip>
              <a:defRPr/>
            </a:pPr>
            <a:r>
              <a:rPr lang="hr-HR" altLang="es-ES" sz="2200">
                <a:solidFill>
                  <a:prstClr val="black"/>
                </a:solidFill>
                <a:latin typeface="Helvetica Neue"/>
                <a:ea typeface="Microsoft Sans Serif" panose="020B0604020202020204" pitchFamily="34" charset="0"/>
                <a:cs typeface="Microsoft Sans Serif" panose="020B0604020202020204" pitchFamily="34" charset="0"/>
              </a:rPr>
              <a:t>oko 30 minuta</a:t>
            </a:r>
            <a:endParaRPr lang="hr-HR" altLang="es-ES" sz="2400">
              <a:solidFill>
                <a:prstClr val="black"/>
              </a:solidFill>
              <a:latin typeface="Helvetica Neue"/>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marL="363538" indent="-363538">
              <a:defRPr/>
            </a:pPr>
            <a:r>
              <a:rPr lang="hr-HR" altLang="es-ES" sz="2400" b="1">
                <a:solidFill>
                  <a:prstClr val="black"/>
                </a:solidFill>
                <a:latin typeface="Helvetica Neue"/>
                <a:ea typeface="Microsoft Sans Serif" panose="020B0604020202020204" pitchFamily="34" charset="0"/>
                <a:cs typeface="Microsoft Sans Serif" panose="020B0604020202020204" pitchFamily="34" charset="0"/>
              </a:rPr>
              <a:t>4. Koje korake možete poduzeti da bi vaš pitch bio uspješan?</a:t>
            </a:r>
          </a:p>
          <a:p>
            <a:pPr marL="363538" indent="-363538">
              <a:defRPr/>
            </a:pPr>
            <a:endParaRPr lang="hr-HR" altLang="es-ES" sz="2400">
              <a:solidFill>
                <a:prstClr val="black"/>
              </a:solidFill>
              <a:latin typeface="Helvetica Neue"/>
              <a:ea typeface="Microsoft Sans Serif" panose="020B0604020202020204" pitchFamily="34" charset="0"/>
              <a:cs typeface="Microsoft Sans Serif" panose="020B0604020202020204" pitchFamily="34" charset="0"/>
            </a:endParaRPr>
          </a:p>
          <a:p>
            <a:pPr marL="342900" indent="-342900">
              <a:buFontTx/>
              <a:buBlip>
                <a:blip r:embed="rId2"/>
              </a:buBlip>
              <a:defRPr/>
            </a:pPr>
            <a:r>
              <a:rPr lang="hr-HR" altLang="es-ES" sz="2200">
                <a:solidFill>
                  <a:prstClr val="black"/>
                </a:solidFill>
                <a:latin typeface="Helvetica Neue"/>
                <a:ea typeface="Microsoft Sans Serif" panose="020B0604020202020204" pitchFamily="34" charset="0"/>
                <a:cs typeface="Microsoft Sans Serif" panose="020B0604020202020204" pitchFamily="34" charset="0"/>
              </a:rPr>
              <a:t>Priprema opsežne prezentacije</a:t>
            </a:r>
          </a:p>
          <a:p>
            <a:pPr marL="342900" indent="-342900">
              <a:buFontTx/>
              <a:buBlip>
                <a:blip r:embed="rId2"/>
              </a:buBlip>
              <a:defRPr/>
            </a:pPr>
            <a:r>
              <a:rPr lang="hr-HR" altLang="es-ES" sz="2200" b="1">
                <a:solidFill>
                  <a:prstClr val="black"/>
                </a:solidFill>
                <a:latin typeface="Helvetica Neue"/>
                <a:ea typeface="Microsoft Sans Serif" panose="020B0604020202020204" pitchFamily="34" charset="0"/>
                <a:cs typeface="Microsoft Sans Serif" panose="020B0604020202020204" pitchFamily="34" charset="0"/>
              </a:rPr>
              <a:t>Priprema i uvježbavanje vašeg pitcha</a:t>
            </a:r>
          </a:p>
          <a:p>
            <a:pPr marL="342900" indent="-342900">
              <a:buFontTx/>
              <a:buBlip>
                <a:blip r:embed="rId2"/>
              </a:buBlip>
              <a:defRPr/>
            </a:pPr>
            <a:r>
              <a:rPr lang="hr-HR" altLang="es-ES" sz="2200">
                <a:solidFill>
                  <a:prstClr val="black"/>
                </a:solidFill>
                <a:latin typeface="Helvetica Neue"/>
                <a:ea typeface="Microsoft Sans Serif" panose="020B0604020202020204" pitchFamily="34" charset="0"/>
                <a:cs typeface="Microsoft Sans Serif" panose="020B0604020202020204" pitchFamily="34" charset="0"/>
              </a:rPr>
              <a:t>Dođite na ideju spontano</a:t>
            </a: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7329600" cy="830997"/>
          </a:xfrm>
          <a:prstGeom prst="rect">
            <a:avLst/>
          </a:prstGeom>
          <a:noFill/>
        </p:spPr>
        <p:txBody>
          <a:bodyPr wrap="square" rtlCol="0">
            <a:noAutofit/>
          </a:bodyPr>
          <a:lstStyle/>
          <a:p>
            <a:r>
              <a:rPr lang="hr-HR" sz="4800" b="1">
                <a:solidFill>
                  <a:srgbClr val="4D94B7"/>
                </a:solidFill>
                <a:latin typeface="Helvetica Neue"/>
                <a:ea typeface="Microsoft Sans Serif" panose="020B0604020202020204" pitchFamily="34" charset="0"/>
                <a:cs typeface="Microsoft Sans Serif" panose="020B0604020202020204" pitchFamily="34" charset="0"/>
              </a:rPr>
              <a:t>Provjerite svoje znanje!</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954107"/>
          </a:xfrm>
          <a:prstGeom prst="rect">
            <a:avLst/>
          </a:prstGeom>
          <a:noFill/>
        </p:spPr>
        <p:txBody>
          <a:bodyPr wrap="square" rtlCol="0">
            <a:noAutofit/>
          </a:bodyPr>
          <a:lstStyle/>
          <a:p>
            <a:r>
              <a:rPr lang="hr-HR" sz="2800" b="1">
                <a:solidFill>
                  <a:srgbClr val="AED633"/>
                </a:solidFill>
                <a:latin typeface="Helvetica Neue"/>
                <a:ea typeface="Microsoft Sans Serif" panose="020B0604020202020204" pitchFamily="34" charset="0"/>
                <a:cs typeface="Microsoft Sans Serif" panose="020B0604020202020204" pitchFamily="34" charset="0"/>
              </a:rPr>
              <a:t>Rješenja:</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457200" indent="-457200">
              <a:buFontTx/>
              <a:buAutoNum type="arabicPeriod"/>
              <a:defRPr/>
            </a:pPr>
            <a:r>
              <a:rPr lang="hr-HR" altLang="es-ES" sz="2400" b="1">
                <a:solidFill>
                  <a:prstClr val="black"/>
                </a:solidFill>
                <a:latin typeface="Helvetica Neue"/>
                <a:ea typeface="Microsoft Sans Serif" panose="020B0604020202020204" pitchFamily="34" charset="0"/>
                <a:cs typeface="Microsoft Sans Serif" panose="020B0604020202020204" pitchFamily="34" charset="0"/>
              </a:rPr>
              <a:t>Da bi bio učinkovit, pitch mora prenositi:</a:t>
            </a:r>
          </a:p>
          <a:p>
            <a:pPr>
              <a:defRPr/>
            </a:pPr>
            <a:endParaRPr lang="hr-HR" altLang="es-ES" sz="2400">
              <a:solidFill>
                <a:prstClr val="black"/>
              </a:solidFill>
              <a:latin typeface="Helvetica Neue"/>
              <a:ea typeface="Microsoft Sans Serif" panose="020B0604020202020204" pitchFamily="34" charset="0"/>
              <a:cs typeface="Microsoft Sans Serif" panose="020B0604020202020204" pitchFamily="34" charset="0"/>
            </a:endParaRPr>
          </a:p>
          <a:p>
            <a:pPr marL="342900" indent="-342900">
              <a:buFontTx/>
              <a:buBlip>
                <a:blip r:embed="rId2"/>
              </a:buBlip>
              <a:defRPr/>
            </a:pPr>
            <a:r>
              <a:rPr lang="hr-HR" altLang="es-ES" sz="2200">
                <a:solidFill>
                  <a:prstClr val="black"/>
                </a:solidFill>
                <a:latin typeface="Helvetica Neue"/>
                <a:ea typeface="Microsoft Sans Serif" panose="020B0604020202020204" pitchFamily="34" charset="0"/>
                <a:cs typeface="Microsoft Sans Serif" panose="020B0604020202020204" pitchFamily="34" charset="0"/>
              </a:rPr>
              <a:t>detaljnu poruku</a:t>
            </a:r>
          </a:p>
          <a:p>
            <a:pPr marL="342900" indent="-342900">
              <a:buFontTx/>
              <a:buBlip>
                <a:blip r:embed="rId2"/>
              </a:buBlip>
              <a:defRPr/>
            </a:pPr>
            <a:r>
              <a:rPr lang="hr-HR" altLang="es-ES" sz="2200">
                <a:solidFill>
                  <a:prstClr val="black"/>
                </a:solidFill>
                <a:latin typeface="Helvetica Neue"/>
                <a:ea typeface="Microsoft Sans Serif" panose="020B0604020202020204" pitchFamily="34" charset="0"/>
                <a:cs typeface="Microsoft Sans Serif" panose="020B0604020202020204" pitchFamily="34" charset="0"/>
              </a:rPr>
              <a:t>kompleksnu poruka</a:t>
            </a:r>
          </a:p>
          <a:p>
            <a:pPr marL="342900" indent="-342900">
              <a:buFontTx/>
              <a:buBlip>
                <a:blip r:embed="rId2"/>
              </a:buBlip>
              <a:defRPr/>
            </a:pPr>
            <a:r>
              <a:rPr lang="hr-HR" altLang="es-ES" sz="2200" b="1">
                <a:solidFill>
                  <a:prstClr val="black"/>
                </a:solidFill>
                <a:latin typeface="Helvetica Neue"/>
                <a:ea typeface="Microsoft Sans Serif" panose="020B0604020202020204" pitchFamily="34" charset="0"/>
                <a:cs typeface="Microsoft Sans Serif" panose="020B0604020202020204" pitchFamily="34" charset="0"/>
              </a:rPr>
              <a:t>sažetu poruku</a:t>
            </a:r>
            <a:endParaRPr lang="hr-HR" altLang="es-ES" sz="2400" b="1">
              <a:solidFill>
                <a:prstClr val="black"/>
              </a:solidFill>
              <a:latin typeface="Helvetica Neue"/>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marL="363538" indent="-363538">
              <a:defRPr/>
            </a:pPr>
            <a:r>
              <a:rPr lang="hr-HR" altLang="es-ES" sz="2400" b="1">
                <a:solidFill>
                  <a:prstClr val="black"/>
                </a:solidFill>
                <a:latin typeface="Helvetica Neue"/>
                <a:ea typeface="Microsoft Sans Serif" panose="020B0604020202020204" pitchFamily="34" charset="0"/>
                <a:cs typeface="Microsoft Sans Serif" panose="020B0604020202020204" pitchFamily="34" charset="0"/>
              </a:rPr>
              <a:t>5. Kako se nositi s neuspjehom pitcha?</a:t>
            </a:r>
          </a:p>
          <a:p>
            <a:pPr>
              <a:defRPr/>
            </a:pPr>
            <a:endParaRPr lang="hr-HR" altLang="es-ES" sz="2400">
              <a:solidFill>
                <a:prstClr val="black"/>
              </a:solidFill>
              <a:latin typeface="Helvetica Neue"/>
              <a:ea typeface="Microsoft Sans Serif" panose="020B0604020202020204" pitchFamily="34" charset="0"/>
              <a:cs typeface="Microsoft Sans Serif" panose="020B0604020202020204" pitchFamily="34" charset="0"/>
            </a:endParaRPr>
          </a:p>
          <a:p>
            <a:pPr marL="342900" indent="-342900">
              <a:buFontTx/>
              <a:buBlip>
                <a:blip r:embed="rId2"/>
              </a:buBlip>
              <a:defRPr/>
            </a:pPr>
            <a:r>
              <a:rPr lang="hr-HR" altLang="es-ES" sz="2200">
                <a:solidFill>
                  <a:prstClr val="black"/>
                </a:solidFill>
                <a:latin typeface="Helvetica Neue"/>
                <a:ea typeface="Microsoft Sans Serif" panose="020B0604020202020204" pitchFamily="34" charset="0"/>
                <a:cs typeface="Microsoft Sans Serif" panose="020B0604020202020204" pitchFamily="34" charset="0"/>
              </a:rPr>
              <a:t>Odustanite od svoje ideje</a:t>
            </a:r>
          </a:p>
          <a:p>
            <a:pPr marL="342900" indent="-342900">
              <a:buFontTx/>
              <a:buBlip>
                <a:blip r:embed="rId2"/>
              </a:buBlip>
              <a:defRPr/>
            </a:pPr>
            <a:r>
              <a:rPr lang="hr-HR" altLang="es-ES" sz="2200" b="1">
                <a:solidFill>
                  <a:prstClr val="black"/>
                </a:solidFill>
                <a:latin typeface="Helvetica Neue"/>
                <a:ea typeface="Microsoft Sans Serif" panose="020B0604020202020204" pitchFamily="34" charset="0"/>
                <a:cs typeface="Microsoft Sans Serif" panose="020B0604020202020204" pitchFamily="34" charset="0"/>
              </a:rPr>
              <a:t>Analizirajte koji je razlog neuspjeha</a:t>
            </a:r>
          </a:p>
          <a:p>
            <a:pPr marL="342900" indent="-342900">
              <a:buFontTx/>
              <a:buBlip>
                <a:blip r:embed="rId2"/>
              </a:buBlip>
              <a:defRPr/>
            </a:pPr>
            <a:r>
              <a:rPr lang="hr-HR" altLang="es-ES" sz="2200">
                <a:solidFill>
                  <a:prstClr val="black"/>
                </a:solidFill>
                <a:latin typeface="Helvetica Neue"/>
                <a:ea typeface="Microsoft Sans Serif" panose="020B0604020202020204" pitchFamily="34" charset="0"/>
                <a:cs typeface="Microsoft Sans Serif" panose="020B0604020202020204" pitchFamily="34" charset="0"/>
              </a:rPr>
              <a:t>Odustanite jer vaša ideja nije prihvaćena</a:t>
            </a:r>
          </a:p>
        </p:txBody>
      </p:sp>
      <p:sp>
        <p:nvSpPr>
          <p:cNvPr id="30" name="Rectángulo 29">
            <a:extLst>
              <a:ext uri="{FF2B5EF4-FFF2-40B4-BE49-F238E27FC236}">
                <a16:creationId xmlns:a16="http://schemas.microsoft.com/office/drawing/2014/main" id="{EFE5BD8F-EBB1-F040-DC3D-47BD1BA62050}"/>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marL="363538" indent="-363538">
              <a:defRPr/>
            </a:pPr>
            <a:r>
              <a:rPr lang="hr-HR" altLang="es-ES" sz="2400" b="1">
                <a:solidFill>
                  <a:prstClr val="black"/>
                </a:solidFill>
                <a:latin typeface="Helvetica Neue"/>
                <a:ea typeface="Microsoft Sans Serif" panose="020B0604020202020204" pitchFamily="34" charset="0"/>
                <a:cs typeface="Microsoft Sans Serif" panose="020B0604020202020204" pitchFamily="34" charset="0"/>
              </a:rPr>
              <a:t>2. Što vam može pomoći da šef prihvati vašu ideju?</a:t>
            </a:r>
          </a:p>
          <a:p>
            <a:pPr marL="363538" indent="-363538">
              <a:defRPr/>
            </a:pPr>
            <a:endParaRPr lang="hr-HR" altLang="es-ES" sz="2400" b="1">
              <a:solidFill>
                <a:prstClr val="black"/>
              </a:solidFill>
              <a:latin typeface="Helvetica Neue"/>
              <a:ea typeface="Microsoft Sans Serif" panose="020B0604020202020204" pitchFamily="34" charset="0"/>
              <a:cs typeface="Microsoft Sans Serif" panose="020B0604020202020204" pitchFamily="34" charset="0"/>
            </a:endParaRPr>
          </a:p>
          <a:p>
            <a:pPr marL="342900" indent="-342900">
              <a:buFontTx/>
              <a:buBlip>
                <a:blip r:embed="rId2"/>
              </a:buBlip>
              <a:defRPr/>
            </a:pPr>
            <a:r>
              <a:rPr lang="hr-HR" altLang="es-ES" sz="2200">
                <a:solidFill>
                  <a:prstClr val="black"/>
                </a:solidFill>
                <a:latin typeface="Helvetica Neue"/>
                <a:ea typeface="Microsoft Sans Serif" panose="020B0604020202020204" pitchFamily="34" charset="0"/>
                <a:cs typeface="Microsoft Sans Serif" panose="020B0604020202020204" pitchFamily="34" charset="0"/>
              </a:rPr>
              <a:t>Govori podređenim jezikom</a:t>
            </a:r>
          </a:p>
          <a:p>
            <a:pPr marL="342900" indent="-342900">
              <a:buFontTx/>
              <a:buBlip>
                <a:blip r:embed="rId2"/>
              </a:buBlip>
              <a:defRPr/>
            </a:pPr>
            <a:r>
              <a:rPr lang="hr-HR" altLang="es-ES" sz="2200">
                <a:solidFill>
                  <a:prstClr val="black"/>
                </a:solidFill>
                <a:latin typeface="Helvetica Neue"/>
                <a:ea typeface="Microsoft Sans Serif" panose="020B0604020202020204" pitchFamily="34" charset="0"/>
                <a:cs typeface="Microsoft Sans Serif" panose="020B0604020202020204" pitchFamily="34" charset="0"/>
              </a:rPr>
              <a:t>Nemojte tražiti savjete i smjernice</a:t>
            </a:r>
          </a:p>
          <a:p>
            <a:pPr marL="342900" indent="-342900">
              <a:buFontTx/>
              <a:buBlip>
                <a:blip r:embed="rId2"/>
              </a:buBlip>
              <a:defRPr/>
            </a:pPr>
            <a:r>
              <a:rPr lang="hr-HR" altLang="es-ES" sz="2200" b="1">
                <a:solidFill>
                  <a:prstClr val="black"/>
                </a:solidFill>
                <a:latin typeface="Helvetica Neue"/>
                <a:ea typeface="Microsoft Sans Serif" panose="020B0604020202020204" pitchFamily="34" charset="0"/>
                <a:cs typeface="Microsoft Sans Serif" panose="020B0604020202020204" pitchFamily="34" charset="0"/>
              </a:rPr>
              <a:t>Pozovite svog šefa na zajedničku raspravu</a:t>
            </a:r>
            <a:endParaRPr lang="hr-HR" altLang="es-ES" sz="2400" b="1">
              <a:solidFill>
                <a:prstClr val="black"/>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34358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DB84E59-BEE2-6728-DC07-0140C0B13519}"/>
              </a:ext>
            </a:extLst>
          </p:cNvPr>
          <p:cNvSpPr txBox="1"/>
          <p:nvPr/>
        </p:nvSpPr>
        <p:spPr>
          <a:xfrm>
            <a:off x="1295400" y="1548000"/>
            <a:ext cx="3894431" cy="830997"/>
          </a:xfrm>
          <a:prstGeom prst="rect">
            <a:avLst/>
          </a:prstGeom>
          <a:noFill/>
        </p:spPr>
        <p:txBody>
          <a:bodyPr wrap="square" rtlCol="0">
            <a:noAutofit/>
          </a:bodyPr>
          <a:lstStyle/>
          <a:p>
            <a:r>
              <a:rPr lang="hr-HR" sz="4800" b="1" dirty="0">
                <a:solidFill>
                  <a:srgbClr val="4D94B7"/>
                </a:solidFill>
                <a:latin typeface="Helvetica Neue"/>
                <a:ea typeface="Microsoft Sans Serif" panose="020B0604020202020204" pitchFamily="34" charset="0"/>
                <a:cs typeface="Microsoft Sans Serif" panose="020B0604020202020204" pitchFamily="34" charset="0"/>
              </a:rPr>
              <a:t>Sažetak</a:t>
            </a:r>
            <a:endParaRPr lang="en-US" sz="4800" b="1" dirty="0">
              <a:solidFill>
                <a:srgbClr val="4D94B7"/>
              </a:solidFill>
              <a:latin typeface="Helvetica Neue"/>
              <a:ea typeface="Microsoft Sans Serif" panose="020B0604020202020204" pitchFamily="34" charset="0"/>
              <a:cs typeface="Microsoft Sans Serif" panose="020B0604020202020204" pitchFamily="34" charset="0"/>
            </a:endParaRPr>
          </a:p>
        </p:txBody>
      </p:sp>
      <p:pic>
        <p:nvPicPr>
          <p:cNvPr id="4" name="Picture 2">
            <a:extLst>
              <a:ext uri="{FF2B5EF4-FFF2-40B4-BE49-F238E27FC236}">
                <a16:creationId xmlns:a16="http://schemas.microsoft.com/office/drawing/2014/main" id="{F5617D1E-E52B-5160-DEE6-77A75861B1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72800" y="3372231"/>
            <a:ext cx="5601396" cy="5601396"/>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569;p12">
            <a:extLst>
              <a:ext uri="{FF2B5EF4-FFF2-40B4-BE49-F238E27FC236}">
                <a16:creationId xmlns:a16="http://schemas.microsoft.com/office/drawing/2014/main" id="{F3B0D16D-673B-B772-4A28-6043685C3E2C}"/>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lvl="0" algn="just">
              <a:buClr>
                <a:srgbClr val="000000"/>
              </a:buClr>
              <a:buSzPts val="2800"/>
            </a:pPr>
            <a:r>
              <a:rPr lang="pl-PL" sz="2800" b="1" dirty="0">
                <a:solidFill>
                  <a:srgbClr val="AED633"/>
                </a:solidFill>
                <a:latin typeface="Helvetica Neue" panose="020B0604020202020204" charset="0"/>
                <a:ea typeface="Helvetica Neue"/>
                <a:cs typeface="Helvetica Neue"/>
                <a:sym typeface="Helvetica Neue"/>
              </a:rPr>
              <a:t>Dobro obavljeno! Sada znate više o:</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8" name="Google Shape;98;p4">
            <a:extLst>
              <a:ext uri="{FF2B5EF4-FFF2-40B4-BE49-F238E27FC236}">
                <a16:creationId xmlns:a16="http://schemas.microsoft.com/office/drawing/2014/main" id="{1FBA094D-311B-D5F7-C139-92292C08D602}"/>
              </a:ext>
            </a:extLst>
          </p:cNvPr>
          <p:cNvSpPr txBox="1"/>
          <p:nvPr/>
        </p:nvSpPr>
        <p:spPr>
          <a:xfrm>
            <a:off x="1295400" y="3384000"/>
            <a:ext cx="9576000" cy="3077725"/>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3"/>
              </a:buBlip>
            </a:pPr>
            <a:r>
              <a:rPr lang="hr-HR" sz="2400" dirty="0" err="1">
                <a:latin typeface="Helvetica Neue"/>
                <a:ea typeface="Microsoft Sans Serif" panose="020B0604020202020204" pitchFamily="34" charset="0"/>
                <a:cs typeface="Microsoft Sans Serif" panose="020B0604020202020204" pitchFamily="34" charset="0"/>
              </a:rPr>
              <a:t>Pitch</a:t>
            </a:r>
            <a:r>
              <a:rPr lang="hr-HR" sz="2400" dirty="0">
                <a:latin typeface="Helvetica Neue"/>
                <a:ea typeface="Microsoft Sans Serif" panose="020B0604020202020204" pitchFamily="34" charset="0"/>
                <a:cs typeface="Microsoft Sans Serif" panose="020B0604020202020204" pitchFamily="34" charset="0"/>
              </a:rPr>
              <a:t> ideji</a:t>
            </a:r>
          </a:p>
          <a:p>
            <a:pPr marL="628650" indent="-628650">
              <a:spcAft>
                <a:spcPts val="1000"/>
              </a:spcAft>
              <a:buClr>
                <a:srgbClr val="000000"/>
              </a:buClr>
              <a:buSzPct val="100000"/>
              <a:buBlip>
                <a:blip r:embed="rId3"/>
              </a:buBlip>
            </a:pPr>
            <a:r>
              <a:rPr lang="hr-HR" sz="2400" dirty="0">
                <a:latin typeface="Helvetica Neue"/>
                <a:ea typeface="Microsoft Sans Serif" panose="020B0604020202020204" pitchFamily="34" charset="0"/>
                <a:cs typeface="Microsoft Sans Serif" panose="020B0604020202020204" pitchFamily="34" charset="0"/>
              </a:rPr>
              <a:t>Elevator </a:t>
            </a:r>
            <a:r>
              <a:rPr lang="hr-HR" sz="2400" dirty="0" err="1">
                <a:latin typeface="Helvetica Neue"/>
                <a:ea typeface="Microsoft Sans Serif" panose="020B0604020202020204" pitchFamily="34" charset="0"/>
                <a:cs typeface="Microsoft Sans Serif" panose="020B0604020202020204" pitchFamily="34" charset="0"/>
              </a:rPr>
              <a:t>pitchu</a:t>
            </a:r>
            <a:r>
              <a:rPr lang="hr-HR" sz="2400" dirty="0">
                <a:latin typeface="Helvetica Neue"/>
                <a:ea typeface="Microsoft Sans Serif" panose="020B0604020202020204" pitchFamily="34" charset="0"/>
                <a:cs typeface="Microsoft Sans Serif" panose="020B0604020202020204" pitchFamily="34" charset="0"/>
              </a:rPr>
              <a:t>, kratkom </a:t>
            </a:r>
            <a:r>
              <a:rPr lang="hr-HR" sz="2400" dirty="0" err="1">
                <a:latin typeface="Helvetica Neue"/>
                <a:ea typeface="Microsoft Sans Serif" panose="020B0604020202020204" pitchFamily="34" charset="0"/>
                <a:cs typeface="Microsoft Sans Serif" panose="020B0604020202020204" pitchFamily="34" charset="0"/>
              </a:rPr>
              <a:t>pitchu</a:t>
            </a:r>
            <a:r>
              <a:rPr lang="hr-HR" sz="2400" dirty="0">
                <a:latin typeface="Helvetica Neue"/>
                <a:ea typeface="Microsoft Sans Serif" panose="020B0604020202020204" pitchFamily="34" charset="0"/>
                <a:cs typeface="Microsoft Sans Serif" panose="020B0604020202020204" pitchFamily="34" charset="0"/>
              </a:rPr>
              <a:t> and dugom </a:t>
            </a:r>
            <a:r>
              <a:rPr lang="hr-HR" sz="2400" dirty="0" err="1">
                <a:latin typeface="Helvetica Neue"/>
                <a:ea typeface="Microsoft Sans Serif" panose="020B0604020202020204" pitchFamily="34" charset="0"/>
                <a:cs typeface="Microsoft Sans Serif" panose="020B0604020202020204" pitchFamily="34" charset="0"/>
              </a:rPr>
              <a:t>pitchu</a:t>
            </a:r>
            <a:endParaRPr lang="hr-HR" sz="2400" dirty="0">
              <a:latin typeface="Helvetica Neue"/>
              <a:ea typeface="Microsoft Sans Serif" panose="020B0604020202020204" pitchFamily="34" charset="0"/>
              <a:cs typeface="Microsoft Sans Serif" panose="020B0604020202020204" pitchFamily="34" charset="0"/>
            </a:endParaRPr>
          </a:p>
          <a:p>
            <a:pPr marL="628650" indent="-628650">
              <a:spcAft>
                <a:spcPts val="1000"/>
              </a:spcAft>
              <a:buClr>
                <a:srgbClr val="000000"/>
              </a:buClr>
              <a:buSzPct val="100000"/>
              <a:buBlip>
                <a:blip r:embed="rId3"/>
              </a:buBlip>
            </a:pPr>
            <a:r>
              <a:rPr lang="hr-HR" sz="2400" dirty="0">
                <a:latin typeface="Helvetica Neue"/>
                <a:ea typeface="Microsoft Sans Serif" panose="020B0604020202020204" pitchFamily="34" charset="0"/>
                <a:cs typeface="Microsoft Sans Serif" panose="020B0604020202020204" pitchFamily="34" charset="0"/>
              </a:rPr>
              <a:t>Pripremi </a:t>
            </a:r>
            <a:r>
              <a:rPr lang="hr-HR" sz="2400" dirty="0" err="1">
                <a:latin typeface="Helvetica Neue"/>
                <a:ea typeface="Microsoft Sans Serif" panose="020B0604020202020204" pitchFamily="34" charset="0"/>
                <a:cs typeface="Microsoft Sans Serif" panose="020B0604020202020204" pitchFamily="34" charset="0"/>
              </a:rPr>
              <a:t>pitcha</a:t>
            </a:r>
            <a:endParaRPr lang="hr-HR" sz="2400" dirty="0">
              <a:latin typeface="Helvetica Neue"/>
              <a:ea typeface="Microsoft Sans Serif" panose="020B0604020202020204" pitchFamily="34" charset="0"/>
              <a:cs typeface="Microsoft Sans Serif" panose="020B0604020202020204" pitchFamily="34" charset="0"/>
            </a:endParaRPr>
          </a:p>
          <a:p>
            <a:pPr marL="628650" indent="-628650">
              <a:spcAft>
                <a:spcPts val="1000"/>
              </a:spcAft>
              <a:buClr>
                <a:srgbClr val="000000"/>
              </a:buClr>
              <a:buSzPct val="100000"/>
              <a:buBlip>
                <a:blip r:embed="rId3"/>
              </a:buBlip>
            </a:pPr>
            <a:r>
              <a:rPr lang="hr-HR" sz="2400" dirty="0">
                <a:latin typeface="Helvetica Neue"/>
                <a:ea typeface="Microsoft Sans Serif" panose="020B0604020202020204" pitchFamily="34" charset="0"/>
                <a:cs typeface="Microsoft Sans Serif" panose="020B0604020202020204" pitchFamily="34" charset="0"/>
              </a:rPr>
              <a:t>Strategijama za uspješan </a:t>
            </a:r>
            <a:r>
              <a:rPr lang="hr-HR" sz="2400" dirty="0" err="1">
                <a:latin typeface="Helvetica Neue"/>
                <a:ea typeface="Microsoft Sans Serif" panose="020B0604020202020204" pitchFamily="34" charset="0"/>
                <a:cs typeface="Microsoft Sans Serif" panose="020B0604020202020204" pitchFamily="34" charset="0"/>
              </a:rPr>
              <a:t>pitch</a:t>
            </a:r>
            <a:endParaRPr lang="hr-HR" sz="2400" dirty="0">
              <a:latin typeface="Helvetica Neue"/>
              <a:ea typeface="Microsoft Sans Serif" panose="020B0604020202020204" pitchFamily="34" charset="0"/>
              <a:cs typeface="Microsoft Sans Serif" panose="020B0604020202020204" pitchFamily="34" charset="0"/>
            </a:endParaRPr>
          </a:p>
          <a:p>
            <a:pPr marL="628650" indent="-628650">
              <a:spcAft>
                <a:spcPts val="1000"/>
              </a:spcAft>
              <a:buClr>
                <a:srgbClr val="000000"/>
              </a:buClr>
              <a:buSzPct val="100000"/>
              <a:buBlip>
                <a:blip r:embed="rId3"/>
              </a:buBlip>
            </a:pPr>
            <a:r>
              <a:rPr lang="hr-HR" sz="2400" dirty="0">
                <a:latin typeface="Helvetica Neue"/>
                <a:ea typeface="Microsoft Sans Serif" panose="020B0604020202020204" pitchFamily="34" charset="0"/>
                <a:cs typeface="Microsoft Sans Serif" panose="020B0604020202020204" pitchFamily="34" charset="0"/>
              </a:rPr>
              <a:t>Izradi </a:t>
            </a:r>
            <a:r>
              <a:rPr lang="hr-HR" sz="2400" dirty="0" err="1">
                <a:latin typeface="Helvetica Neue"/>
                <a:ea typeface="Microsoft Sans Serif" panose="020B0604020202020204" pitchFamily="34" charset="0"/>
                <a:cs typeface="Microsoft Sans Serif" panose="020B0604020202020204" pitchFamily="34" charset="0"/>
              </a:rPr>
              <a:t>pitch</a:t>
            </a:r>
            <a:r>
              <a:rPr lang="hr-HR" sz="2400" dirty="0">
                <a:latin typeface="Helvetica Neue"/>
                <a:ea typeface="Microsoft Sans Serif" panose="020B0604020202020204" pitchFamily="34" charset="0"/>
                <a:cs typeface="Microsoft Sans Serif" panose="020B0604020202020204" pitchFamily="34" charset="0"/>
              </a:rPr>
              <a:t> prezentacije</a:t>
            </a:r>
          </a:p>
          <a:p>
            <a:pPr marL="628650" indent="-628650">
              <a:spcAft>
                <a:spcPts val="1000"/>
              </a:spcAft>
              <a:buClr>
                <a:srgbClr val="000000"/>
              </a:buClr>
              <a:buSzPct val="100000"/>
              <a:buBlip>
                <a:blip r:embed="rId3"/>
              </a:buBlip>
            </a:pPr>
            <a:r>
              <a:rPr lang="hr-HR" sz="2400" dirty="0">
                <a:latin typeface="Helvetica Neue"/>
                <a:ea typeface="Microsoft Sans Serif" panose="020B0604020202020204" pitchFamily="34" charset="0"/>
                <a:cs typeface="Microsoft Sans Serif" panose="020B0604020202020204" pitchFamily="34" charset="0"/>
              </a:rPr>
              <a:t>Kako se nositi s neuspjehom </a:t>
            </a:r>
            <a:r>
              <a:rPr lang="hr-HR" sz="2400" dirty="0" err="1">
                <a:latin typeface="Helvetica Neue"/>
                <a:ea typeface="Microsoft Sans Serif" panose="020B0604020202020204" pitchFamily="34" charset="0"/>
                <a:cs typeface="Microsoft Sans Serif" panose="020B0604020202020204" pitchFamily="34" charset="0"/>
              </a:rPr>
              <a:t>pitcha</a:t>
            </a:r>
            <a:endParaRPr lang="hr-HR" sz="2400" dirty="0">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58165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813c7b12cb_4_1"/>
          <p:cNvSpPr txBox="1"/>
          <p:nvPr/>
        </p:nvSpPr>
        <p:spPr>
          <a:xfrm>
            <a:off x="1297172" y="1548000"/>
            <a:ext cx="85716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4800" b="1" dirty="0">
                <a:solidFill>
                  <a:srgbClr val="4D94B7"/>
                </a:solidFill>
                <a:latin typeface="Helvetica Neue"/>
                <a:ea typeface="Helvetica Neue"/>
                <a:cs typeface="Helvetica Neue"/>
                <a:sym typeface="Helvetica Neue"/>
              </a:rPr>
              <a:t>Bibliografija</a:t>
            </a:r>
            <a:r>
              <a:rPr lang="en-US" sz="4800" b="1" dirty="0">
                <a:solidFill>
                  <a:srgbClr val="4D94B7"/>
                </a:solidFill>
                <a:latin typeface="Helvetica Neue"/>
                <a:ea typeface="Helvetica Neue"/>
                <a:cs typeface="Helvetica Neue"/>
                <a:sym typeface="Helvetica Neue"/>
              </a:rPr>
              <a:t> (1)</a:t>
            </a:r>
            <a:endParaRPr lang="en-US" dirty="0">
              <a:latin typeface="Helvetica Neue"/>
            </a:endParaRPr>
          </a:p>
        </p:txBody>
      </p:sp>
      <p:sp>
        <p:nvSpPr>
          <p:cNvPr id="3" name="Rectángulo 10">
            <a:extLst>
              <a:ext uri="{FF2B5EF4-FFF2-40B4-BE49-F238E27FC236}">
                <a16:creationId xmlns:a16="http://schemas.microsoft.com/office/drawing/2014/main" id="{2502E241-F678-6545-07BC-0D5012F005B6}"/>
              </a:ext>
            </a:extLst>
          </p:cNvPr>
          <p:cNvSpPr/>
          <p:nvPr/>
        </p:nvSpPr>
        <p:spPr>
          <a:xfrm>
            <a:off x="1297172" y="3384000"/>
            <a:ext cx="15840000" cy="5601533"/>
          </a:xfrm>
          <a:prstGeom prst="rect">
            <a:avLst/>
          </a:prstGeom>
          <a:ln>
            <a:noFill/>
          </a:ln>
        </p:spPr>
        <p:txBody>
          <a:bodyPr wrap="square">
            <a:noAutofit/>
          </a:bodyPr>
          <a:lstStyle/>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Elevator Pitch (Investopedia) </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hlinkClick r:id="rId3"/>
              </a:rPr>
              <a:t>https://www.investopedia.com/terms/e/elevatorpitch.asp</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Faust, B., Faust, M. (2006).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Pitch Yourself: The Most Effective CV You'll Ever Write. The Best Interview You'll Ever Give. Secure the Job You Really Want</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Pearson Education.</a:t>
            </a: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How to effectively pitch a business idea (Harvard Business School Online) </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hlinkClick r:id="rId4"/>
              </a:rPr>
              <a:t>https://online.hbs.edu/blog/post/how-to-pitch-a-business-idea</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Pitch (The Cambridge Dictionary) </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hlinkClick r:id="rId5"/>
              </a:rPr>
              <a:t>https://dictionary.cambridge.org/dictionary/english/pitch</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Santolalla, O. (2020).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Rock the Tech Stage How the Best Speakers in Tech Present Ideas and Pitch Products</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Apress Media.</a:t>
            </a: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Shortcut Edition (2021).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SUMMARY - Perfect Pitch: The Art Of Selling Ideas And Winning New Business By Jon Steel</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Shortcut Edition.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0590EAAF-5000-C379-CD06-B7F0188688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9400" y="2740507"/>
            <a:ext cx="6060593" cy="6060593"/>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97;p4">
            <a:extLst>
              <a:ext uri="{FF2B5EF4-FFF2-40B4-BE49-F238E27FC236}">
                <a16:creationId xmlns:a16="http://schemas.microsoft.com/office/drawing/2014/main" id="{C81C065C-7BE7-6819-8E71-C7CCB77AEC50}"/>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a:ea typeface="Helvetica Neue"/>
                <a:cs typeface="Helvetica Neue"/>
                <a:sym typeface="Helvetica Neue"/>
              </a:rPr>
              <a:t>Ciljevi</a:t>
            </a:r>
            <a:endParaRPr lang="en-US" sz="4800" b="1" i="0" u="none" strike="noStrike" cap="none" dirty="0">
              <a:solidFill>
                <a:srgbClr val="AED633"/>
              </a:solidFill>
              <a:latin typeface="Helvetica Neue"/>
              <a:ea typeface="Helvetica Neue"/>
              <a:cs typeface="Helvetica Neue"/>
              <a:sym typeface="Helvetica Neue"/>
            </a:endParaRPr>
          </a:p>
        </p:txBody>
      </p:sp>
      <p:sp>
        <p:nvSpPr>
          <p:cNvPr id="14" name="Google Shape;104;p4">
            <a:extLst>
              <a:ext uri="{FF2B5EF4-FFF2-40B4-BE49-F238E27FC236}">
                <a16:creationId xmlns:a16="http://schemas.microsoft.com/office/drawing/2014/main" id="{1F8FC0B9-8F6A-60BE-564C-D22D5CED448F}"/>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spAutoFit/>
          </a:bodyPr>
          <a:lstStyle/>
          <a:p>
            <a:pPr lvl="0" algn="just">
              <a:buClr>
                <a:srgbClr val="000000"/>
              </a:buClr>
              <a:buSzPts val="2400"/>
            </a:pPr>
            <a:r>
              <a:rPr lang="pl-PL" sz="2400" b="1" dirty="0">
                <a:solidFill>
                  <a:srgbClr val="AED633"/>
                </a:solidFill>
                <a:latin typeface="Helvetica Neue"/>
                <a:ea typeface="Helvetica Neue"/>
                <a:cs typeface="Helvetica Neue"/>
                <a:sym typeface="Helvetica Neue"/>
              </a:rPr>
              <a:t>Na kraju ovog modula moći ćete:</a:t>
            </a:r>
            <a:endParaRPr lang="en-US" sz="1400" b="1" i="0" u="none" strike="noStrike" cap="none" dirty="0">
              <a:solidFill>
                <a:srgbClr val="AED633"/>
              </a:solidFill>
              <a:latin typeface="Helvetica Neue"/>
              <a:ea typeface="Helvetica Neue"/>
              <a:cs typeface="Helvetica Neue"/>
              <a:sym typeface="Helvetica Neue"/>
            </a:endParaRPr>
          </a:p>
        </p:txBody>
      </p:sp>
      <p:sp>
        <p:nvSpPr>
          <p:cNvPr id="19" name="Google Shape;98;p4">
            <a:extLst>
              <a:ext uri="{FF2B5EF4-FFF2-40B4-BE49-F238E27FC236}">
                <a16:creationId xmlns:a16="http://schemas.microsoft.com/office/drawing/2014/main" id="{D8BA5C1C-E7F3-6503-F1A1-EB5C77DFB610}"/>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3"/>
              </a:buBlip>
            </a:pPr>
            <a:r>
              <a:rPr lang="hr-HR" sz="2400" dirty="0">
                <a:latin typeface="Helvetica Neue"/>
                <a:ea typeface="Microsoft Sans Serif" panose="020B0604020202020204" pitchFamily="34" charset="0"/>
                <a:cs typeface="Microsoft Sans Serif" panose="020B0604020202020204" pitchFamily="34" charset="0"/>
              </a:rPr>
              <a:t>Definirati izraz </a:t>
            </a:r>
            <a:r>
              <a:rPr lang="en-US" sz="2400" dirty="0">
                <a:latin typeface="Helvetica Neue"/>
                <a:ea typeface="Microsoft Sans Serif" panose="020B0604020202020204" pitchFamily="34" charset="0"/>
                <a:cs typeface="Microsoft Sans Serif" panose="020B0604020202020204" pitchFamily="34" charset="0"/>
              </a:rPr>
              <a:t>“idea pitch” and </a:t>
            </a:r>
            <a:r>
              <a:rPr lang="hr-HR" sz="2400" dirty="0">
                <a:latin typeface="Helvetica Neue"/>
                <a:ea typeface="Microsoft Sans Serif" panose="020B0604020202020204" pitchFamily="34" charset="0"/>
                <a:cs typeface="Microsoft Sans Serif" panose="020B0604020202020204" pitchFamily="34" charset="0"/>
              </a:rPr>
              <a:t>odrediti prednosti predstavljanja ideje korištenjem </a:t>
            </a:r>
            <a:r>
              <a:rPr lang="hr-HR" sz="2400" dirty="0" err="1">
                <a:latin typeface="Helvetica Neue"/>
                <a:ea typeface="Microsoft Sans Serif" panose="020B0604020202020204" pitchFamily="34" charset="0"/>
                <a:cs typeface="Microsoft Sans Serif" panose="020B0604020202020204" pitchFamily="34" charset="0"/>
              </a:rPr>
              <a:t>pitcha</a:t>
            </a:r>
            <a:endParaRPr lang="en-US" sz="2400" dirty="0">
              <a:latin typeface="Helvetica Neue"/>
              <a:ea typeface="Microsoft Sans Serif" panose="020B0604020202020204" pitchFamily="34" charset="0"/>
              <a:cs typeface="Microsoft Sans Serif" panose="020B0604020202020204" pitchFamily="34" charset="0"/>
            </a:endParaRPr>
          </a:p>
          <a:p>
            <a:pPr marL="542925" indent="-542925">
              <a:spcAft>
                <a:spcPts val="1800"/>
              </a:spcAft>
              <a:buSzPct val="100000"/>
              <a:buBlip>
                <a:blip r:embed="rId3"/>
              </a:buBlip>
            </a:pPr>
            <a:r>
              <a:rPr lang="hr-HR" sz="2400" dirty="0">
                <a:latin typeface="Helvetica Neue"/>
                <a:ea typeface="Microsoft Sans Serif" panose="020B0604020202020204" pitchFamily="34" charset="0"/>
                <a:cs typeface="Microsoft Sans Serif" panose="020B0604020202020204" pitchFamily="34" charset="0"/>
              </a:rPr>
              <a:t>Raspravljati o različitim vrstama </a:t>
            </a:r>
            <a:r>
              <a:rPr lang="hr-HR" sz="2400" dirty="0" err="1">
                <a:latin typeface="Helvetica Neue"/>
                <a:ea typeface="Microsoft Sans Serif" panose="020B0604020202020204" pitchFamily="34" charset="0"/>
                <a:cs typeface="Microsoft Sans Serif" panose="020B0604020202020204" pitchFamily="34" charset="0"/>
              </a:rPr>
              <a:t>pitcha</a:t>
            </a:r>
            <a:endParaRPr lang="en-US" sz="2400" dirty="0">
              <a:latin typeface="Helvetica Neue"/>
              <a:ea typeface="Microsoft Sans Serif" panose="020B0604020202020204" pitchFamily="34" charset="0"/>
              <a:cs typeface="Microsoft Sans Serif" panose="020B0604020202020204" pitchFamily="34" charset="0"/>
            </a:endParaRPr>
          </a:p>
          <a:p>
            <a:pPr marL="542925" indent="-542925">
              <a:spcAft>
                <a:spcPts val="1800"/>
              </a:spcAft>
              <a:buSzPct val="100000"/>
              <a:buBlip>
                <a:blip r:embed="rId3"/>
              </a:buBlip>
            </a:pPr>
            <a:r>
              <a:rPr lang="hr-HR" sz="2400" dirty="0">
                <a:latin typeface="Helvetica Neue"/>
                <a:ea typeface="Microsoft Sans Serif" panose="020B0604020202020204" pitchFamily="34" charset="0"/>
                <a:cs typeface="Microsoft Sans Serif" panose="020B0604020202020204" pitchFamily="34" charset="0"/>
              </a:rPr>
              <a:t>Razviti dobar </a:t>
            </a:r>
            <a:r>
              <a:rPr lang="hr-HR" sz="2400" dirty="0" err="1">
                <a:latin typeface="Helvetica Neue"/>
                <a:ea typeface="Microsoft Sans Serif" panose="020B0604020202020204" pitchFamily="34" charset="0"/>
                <a:cs typeface="Microsoft Sans Serif" panose="020B0604020202020204" pitchFamily="34" charset="0"/>
              </a:rPr>
              <a:t>pitch</a:t>
            </a:r>
            <a:endParaRPr lang="en-US" sz="2400" dirty="0">
              <a:latin typeface="Helvetica Neue"/>
              <a:ea typeface="Microsoft Sans Serif" panose="020B0604020202020204" pitchFamily="34" charset="0"/>
              <a:cs typeface="Microsoft Sans Serif" panose="020B0604020202020204" pitchFamily="34" charset="0"/>
            </a:endParaRPr>
          </a:p>
          <a:p>
            <a:pPr marL="542925" indent="-542925">
              <a:spcAft>
                <a:spcPts val="1800"/>
              </a:spcAft>
              <a:buSzPct val="100000"/>
              <a:buBlip>
                <a:blip r:embed="rId3"/>
              </a:buBlip>
            </a:pPr>
            <a:r>
              <a:rPr lang="hr-HR" sz="2400" dirty="0">
                <a:latin typeface="Helvetica Neue"/>
                <a:ea typeface="Microsoft Sans Serif" panose="020B0604020202020204" pitchFamily="34" charset="0"/>
                <a:cs typeface="Microsoft Sans Serif" panose="020B0604020202020204" pitchFamily="34" charset="0"/>
              </a:rPr>
              <a:t>Učinkovito predstaviti korištenjem </a:t>
            </a:r>
            <a:r>
              <a:rPr lang="hr-HR" sz="2400" dirty="0" err="1">
                <a:latin typeface="Helvetica Neue"/>
                <a:ea typeface="Microsoft Sans Serif" panose="020B0604020202020204" pitchFamily="34" charset="0"/>
                <a:cs typeface="Microsoft Sans Serif" panose="020B0604020202020204" pitchFamily="34" charset="0"/>
              </a:rPr>
              <a:t>pitcha</a:t>
            </a:r>
            <a:r>
              <a:rPr lang="hr-HR" sz="2400" dirty="0">
                <a:latin typeface="Helvetica Neue"/>
                <a:ea typeface="Microsoft Sans Serif" panose="020B0604020202020204" pitchFamily="34" charset="0"/>
                <a:cs typeface="Microsoft Sans Serif" panose="020B0604020202020204" pitchFamily="34" charset="0"/>
              </a:rPr>
              <a:t> poslovnu ideju</a:t>
            </a:r>
            <a:endParaRPr lang="en-US" sz="2400" dirty="0">
              <a:latin typeface="Helvetica Neue"/>
              <a:ea typeface="Microsoft Sans Serif" panose="020B0604020202020204" pitchFamily="34" charset="0"/>
              <a:cs typeface="Microsoft Sans Serif" panose="020B0604020202020204" pitchFamily="34" charset="0"/>
            </a:endParaRPr>
          </a:p>
          <a:p>
            <a:pPr marL="542925" indent="-542925">
              <a:spcAft>
                <a:spcPts val="1800"/>
              </a:spcAft>
              <a:buSzPct val="100000"/>
              <a:buBlip>
                <a:blip r:embed="rId3"/>
              </a:buBlip>
            </a:pPr>
            <a:r>
              <a:rPr lang="hr-HR" sz="2400" dirty="0">
                <a:latin typeface="Helvetica Neue"/>
                <a:ea typeface="Microsoft Sans Serif" panose="020B0604020202020204" pitchFamily="34" charset="0"/>
                <a:cs typeface="Microsoft Sans Serif" panose="020B0604020202020204" pitchFamily="34" charset="0"/>
              </a:rPr>
              <a:t>Prezentirati </a:t>
            </a:r>
            <a:r>
              <a:rPr lang="hr-HR" sz="2400" dirty="0" err="1">
                <a:latin typeface="Helvetica Neue"/>
                <a:ea typeface="Microsoft Sans Serif" panose="020B0604020202020204" pitchFamily="34" charset="0"/>
                <a:cs typeface="Microsoft Sans Serif" panose="020B0604020202020204" pitchFamily="34" charset="0"/>
              </a:rPr>
              <a:t>pitch</a:t>
            </a:r>
            <a:r>
              <a:rPr lang="hr-HR" sz="2400" dirty="0">
                <a:latin typeface="Helvetica Neue"/>
                <a:ea typeface="Microsoft Sans Serif" panose="020B0604020202020204" pitchFamily="34" charset="0"/>
                <a:cs typeface="Microsoft Sans Serif" panose="020B0604020202020204" pitchFamily="34" charset="0"/>
              </a:rPr>
              <a:t> ideju svom šefu</a:t>
            </a:r>
            <a:endParaRPr lang="en-US" sz="2400" dirty="0">
              <a:latin typeface="Helvetica Neue"/>
              <a:ea typeface="Microsoft Sans Serif" panose="020B0604020202020204" pitchFamily="34" charset="0"/>
              <a:cs typeface="Microsoft Sans Serif" panose="020B0604020202020204" pitchFamily="34" charset="0"/>
            </a:endParaRPr>
          </a:p>
          <a:p>
            <a:pPr marL="542925" indent="-542925">
              <a:spcAft>
                <a:spcPts val="1800"/>
              </a:spcAft>
              <a:buSzPct val="100000"/>
              <a:buBlip>
                <a:blip r:embed="rId3"/>
              </a:buBlip>
            </a:pPr>
            <a:r>
              <a:rPr lang="hr-HR" sz="2400" dirty="0">
                <a:latin typeface="Helvetica Neue"/>
                <a:ea typeface="Microsoft Sans Serif" panose="020B0604020202020204" pitchFamily="34" charset="0"/>
                <a:cs typeface="Microsoft Sans Serif" panose="020B0604020202020204" pitchFamily="34" charset="0"/>
              </a:rPr>
              <a:t>Nositi se s neuspjehom </a:t>
            </a:r>
            <a:r>
              <a:rPr lang="hr-HR" sz="2400" dirty="0" err="1">
                <a:latin typeface="Helvetica Neue"/>
                <a:ea typeface="Microsoft Sans Serif" panose="020B0604020202020204" pitchFamily="34" charset="0"/>
                <a:cs typeface="Microsoft Sans Serif" panose="020B0604020202020204" pitchFamily="34" charset="0"/>
              </a:rPr>
              <a:t>pitcha</a:t>
            </a:r>
            <a:endParaRPr lang="en-US" sz="2400" dirty="0">
              <a:latin typeface="Helvetica Neue"/>
              <a:ea typeface="Microsoft Sans Serif" panose="020B0604020202020204" pitchFamily="34" charset="0"/>
              <a:cs typeface="Microsoft Sans Serif" panose="020B0604020202020204" pitchFamily="34" charset="0"/>
            </a:endParaRPr>
          </a:p>
          <a:p>
            <a:pPr marL="542925" indent="-542925">
              <a:spcAft>
                <a:spcPts val="1800"/>
              </a:spcAft>
              <a:buSzPct val="100000"/>
              <a:buBlip>
                <a:blip r:embed="rId3"/>
              </a:buBlip>
            </a:pPr>
            <a:endParaRPr lang="en-US" sz="2400" dirty="0">
              <a:latin typeface="Helvetica Neue"/>
              <a:ea typeface="Microsoft Sans Serif" panose="020B0604020202020204" pitchFamily="34" charset="0"/>
              <a:cs typeface="Microsoft Sans Serif" panose="020B0604020202020204" pitchFamily="34" charset="0"/>
            </a:endParaRPr>
          </a:p>
          <a:p>
            <a:pPr marL="542925" lvl="0" indent="-542925">
              <a:spcAft>
                <a:spcPts val="1800"/>
              </a:spcAft>
              <a:buSzPct val="100000"/>
              <a:buBlip>
                <a:blip r:embed="rId3"/>
              </a:buBlip>
            </a:pPr>
            <a:endParaRPr lang="en-US" sz="2400" dirty="0">
              <a:latin typeface="Helvetica Neue"/>
              <a:ea typeface="Microsoft Sans Serif" panose="020B0604020202020204" pitchFamily="34" charset="0"/>
              <a:cs typeface="Microsoft Sans Serif" panose="020B0604020202020204" pitchFamily="34" charset="0"/>
            </a:endParaRPr>
          </a:p>
          <a:p>
            <a:pPr marL="542925" lvl="0" indent="-542925">
              <a:spcAft>
                <a:spcPts val="1800"/>
              </a:spcAft>
              <a:buSzPct val="100000"/>
              <a:buBlip>
                <a:blip r:embed="rId3"/>
              </a:buBlip>
            </a:pPr>
            <a:endParaRPr lang="en-US" sz="2400" dirty="0">
              <a:effectLst/>
              <a:latin typeface="Helvetica Neue"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793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Rectángulo 10">
            <a:extLst>
              <a:ext uri="{FF2B5EF4-FFF2-40B4-BE49-F238E27FC236}">
                <a16:creationId xmlns:a16="http://schemas.microsoft.com/office/drawing/2014/main" id="{2502E241-F678-6545-07BC-0D5012F005B6}"/>
              </a:ext>
            </a:extLst>
          </p:cNvPr>
          <p:cNvSpPr/>
          <p:nvPr/>
        </p:nvSpPr>
        <p:spPr>
          <a:xfrm>
            <a:off x="1296000" y="3384000"/>
            <a:ext cx="15840000" cy="3970318"/>
          </a:xfrm>
          <a:prstGeom prst="rect">
            <a:avLst/>
          </a:prstGeom>
          <a:ln>
            <a:noFill/>
          </a:ln>
        </p:spPr>
        <p:txBody>
          <a:bodyPr wrap="square">
            <a:noAutofit/>
          </a:bodyPr>
          <a:lstStyle/>
          <a:p>
            <a:pPr marL="711200" indent="-711200" algn="just">
              <a:spcAft>
                <a:spcPts val="2400"/>
              </a:spcAft>
              <a:buClr>
                <a:srgbClr val="4D94B7"/>
              </a:buClr>
              <a:buSzPct val="105000"/>
              <a:buFont typeface="+mj-lt"/>
              <a:buAutoNum type="arabicParenBoth" startAt="7"/>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Wise, S., Feld, B. (2017).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Startup Opportunities: Know When to Quit Your Day Job</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John Wiley &amp; Sons.</a:t>
            </a: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A Winning 3-Minute Startup Pitch: 9 Things You Should Focus On </a:t>
            </a:r>
            <a:r>
              <a:rPr lang="en-US" altLang="es-ES" sz="2400" dirty="0">
                <a:latin typeface="Helvetica Neue"/>
                <a:ea typeface="Microsoft Sans Serif" panose="020B0604020202020204" pitchFamily="34" charset="0"/>
                <a:cs typeface="Microsoft Sans Serif" panose="020B0604020202020204" pitchFamily="34" charset="0"/>
                <a:hlinkClick r:id="rId3"/>
              </a:rPr>
              <a:t>https://www.ilab.ceu.edu/articles/a-winning-3-minute-startup-pitch-9-things-you-should-focus-on</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How to Write &amp; Deliver the Perfect Business Pitch </a:t>
            </a:r>
            <a:r>
              <a:rPr lang="en-US" altLang="es-ES" sz="2400" dirty="0">
                <a:latin typeface="Helvetica Neue"/>
                <a:ea typeface="Microsoft Sans Serif" panose="020B0604020202020204" pitchFamily="34" charset="0"/>
                <a:cs typeface="Microsoft Sans Serif" panose="020B0604020202020204" pitchFamily="34" charset="0"/>
                <a:hlinkClick r:id="rId4"/>
              </a:rPr>
              <a:t>https://fleximize.com/articles/013910/write-and-deliver-perfect-pitch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How To Pitch an Idea in 6 Steps </a:t>
            </a:r>
            <a:r>
              <a:rPr lang="en-US" altLang="es-ES" sz="2400" dirty="0">
                <a:latin typeface="Helvetica Neue"/>
                <a:ea typeface="Microsoft Sans Serif" panose="020B0604020202020204" pitchFamily="34" charset="0"/>
                <a:cs typeface="Microsoft Sans Serif" panose="020B0604020202020204" pitchFamily="34" charset="0"/>
                <a:hlinkClick r:id="rId5"/>
              </a:rPr>
              <a:t>https://www.indeed.com/career-advice/career-development/idea-pitch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12 Pitch Tips for the Perfect Business Pitch </a:t>
            </a:r>
            <a:r>
              <a:rPr lang="en-US" altLang="es-ES" sz="2400" dirty="0">
                <a:latin typeface="Helvetica Neue"/>
                <a:ea typeface="Microsoft Sans Serif" panose="020B0604020202020204" pitchFamily="34" charset="0"/>
                <a:cs typeface="Microsoft Sans Serif" panose="020B0604020202020204" pitchFamily="34" charset="0"/>
                <a:hlinkClick r:id="rId6"/>
              </a:rPr>
              <a:t>https://www.americanexpress.com/en-us/business/trends-and-insights/articles/12-easy-steps-to-a-perfect-pitch/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The Structure of the Perfect Pitch </a:t>
            </a:r>
            <a:r>
              <a:rPr lang="en-US" altLang="es-ES" sz="2400" dirty="0">
                <a:latin typeface="Helvetica Neue"/>
                <a:ea typeface="Microsoft Sans Serif" panose="020B0604020202020204" pitchFamily="34" charset="0"/>
                <a:cs typeface="Microsoft Sans Serif" panose="020B0604020202020204" pitchFamily="34" charset="0"/>
                <a:hlinkClick r:id="rId7"/>
              </a:rPr>
              <a:t>https://www.dave-bailey.com/blog/the-structure-of-the-perfect-pitch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How To Bounce Back From A Failed Startup Pitch </a:t>
            </a:r>
            <a:r>
              <a:rPr lang="en-US" altLang="es-ES" sz="2400" dirty="0">
                <a:latin typeface="Helvetica Neue"/>
                <a:ea typeface="Microsoft Sans Serif" panose="020B0604020202020204" pitchFamily="34" charset="0"/>
                <a:cs typeface="Microsoft Sans Serif" panose="020B0604020202020204" pitchFamily="34" charset="0"/>
                <a:hlinkClick r:id="rId8"/>
              </a:rPr>
              <a:t>https://www.thinklions.com/blog/failed-startup-pitch/</a:t>
            </a: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2" name="Google Shape;223;g1813c7b12cb_4_1">
            <a:extLst>
              <a:ext uri="{FF2B5EF4-FFF2-40B4-BE49-F238E27FC236}">
                <a16:creationId xmlns:a16="http://schemas.microsoft.com/office/drawing/2014/main" id="{2FB70EB5-9907-E6C2-A260-6F6D23479533}"/>
              </a:ext>
            </a:extLst>
          </p:cNvPr>
          <p:cNvSpPr txBox="1"/>
          <p:nvPr/>
        </p:nvSpPr>
        <p:spPr>
          <a:xfrm>
            <a:off x="1297172" y="1548000"/>
            <a:ext cx="85716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4800" b="1" dirty="0">
                <a:solidFill>
                  <a:srgbClr val="4D94B7"/>
                </a:solidFill>
                <a:latin typeface="Helvetica Neue"/>
                <a:ea typeface="Helvetica Neue"/>
                <a:cs typeface="Helvetica Neue"/>
                <a:sym typeface="Helvetica Neue"/>
              </a:rPr>
              <a:t>Bibliografija</a:t>
            </a:r>
            <a:r>
              <a:rPr lang="en-US" sz="4800" b="1" dirty="0">
                <a:solidFill>
                  <a:srgbClr val="4D94B7"/>
                </a:solidFill>
                <a:latin typeface="Helvetica Neue"/>
                <a:ea typeface="Helvetica Neue"/>
                <a:cs typeface="Helvetica Neue"/>
                <a:sym typeface="Helvetica Neue"/>
              </a:rPr>
              <a:t> (2)</a:t>
            </a:r>
            <a:endParaRPr lang="en-US" dirty="0">
              <a:latin typeface="Helvetica Neue"/>
            </a:endParaRPr>
          </a:p>
        </p:txBody>
      </p:sp>
    </p:spTree>
    <p:extLst>
      <p:ext uri="{BB962C8B-B14F-4D97-AF65-F5344CB8AC3E}">
        <p14:creationId xmlns:p14="http://schemas.microsoft.com/office/powerpoint/2010/main" val="3969642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Rectángulo 10">
            <a:extLst>
              <a:ext uri="{FF2B5EF4-FFF2-40B4-BE49-F238E27FC236}">
                <a16:creationId xmlns:a16="http://schemas.microsoft.com/office/drawing/2014/main" id="{2502E241-F678-6545-07BC-0D5012F005B6}"/>
              </a:ext>
            </a:extLst>
          </p:cNvPr>
          <p:cNvSpPr/>
          <p:nvPr/>
        </p:nvSpPr>
        <p:spPr>
          <a:xfrm>
            <a:off x="1296000" y="3384000"/>
            <a:ext cx="15840000" cy="5016758"/>
          </a:xfrm>
          <a:prstGeom prst="rect">
            <a:avLst/>
          </a:prstGeom>
          <a:ln>
            <a:noFill/>
          </a:ln>
        </p:spPr>
        <p:txBody>
          <a:bodyPr wrap="square">
            <a:noAutofit/>
          </a:bodyPr>
          <a:lstStyle/>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How to Sell an Idea to Your Boss (Infographic) </a:t>
            </a:r>
            <a:r>
              <a:rPr lang="en-US" altLang="es-ES" sz="2400" dirty="0">
                <a:latin typeface="Helvetica Neue"/>
                <a:ea typeface="Microsoft Sans Serif" panose="020B0604020202020204" pitchFamily="34" charset="0"/>
                <a:cs typeface="Microsoft Sans Serif" panose="020B0604020202020204" pitchFamily="34" charset="0"/>
                <a:hlinkClick r:id="rId3"/>
              </a:rPr>
              <a:t>https://www.entrepreneur.com/growing-a-business/how-to-sell-an-idea-to-your-boss-infographic/298582</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Practice Your Pitch: 5 Techniques for Success </a:t>
            </a:r>
            <a:r>
              <a:rPr lang="en-US" altLang="es-ES" sz="2400" dirty="0">
                <a:latin typeface="Helvetica Neue"/>
                <a:ea typeface="Microsoft Sans Serif" panose="020B0604020202020204" pitchFamily="34" charset="0"/>
                <a:cs typeface="Microsoft Sans Serif" panose="020B0604020202020204" pitchFamily="34" charset="0"/>
                <a:hlinkClick r:id="rId4"/>
              </a:rPr>
              <a:t>https://startupnation.com/start-your-business/practice-your-pitch/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Practicing pitches </a:t>
            </a:r>
            <a:r>
              <a:rPr lang="en-US" altLang="es-ES" sz="2400" dirty="0">
                <a:latin typeface="Helvetica Neue"/>
                <a:ea typeface="Microsoft Sans Serif" panose="020B0604020202020204" pitchFamily="34" charset="0"/>
                <a:cs typeface="Microsoft Sans Serif" panose="020B0604020202020204" pitchFamily="34" charset="0"/>
                <a:hlinkClick r:id="rId5"/>
              </a:rPr>
              <a:t>https://mailchimp.com/courier/article/practice-your-pitch/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5 Tips for Delivering an Effective Pitch for Your </a:t>
            </a:r>
            <a:r>
              <a:rPr lang="en-US" altLang="es-ES" sz="2400" dirty="0">
                <a:latin typeface="Helvetica Neue"/>
                <a:ea typeface="Microsoft Sans Serif" panose="020B0604020202020204" pitchFamily="34" charset="0"/>
                <a:cs typeface="Microsoft Sans Serif" panose="020B0604020202020204" pitchFamily="34" charset="0"/>
                <a:hlinkClick r:id="rId6"/>
              </a:rPr>
              <a:t>https://www.inc.com/young-entrepreneur-council/5-tips-for-delivering-an-effective-pitch-for-your-services.html</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Pitch Your Ideas To Your Boss Using These 7 Proven Strategies For Success </a:t>
            </a:r>
            <a:r>
              <a:rPr lang="en-US" altLang="es-ES" sz="2400" dirty="0">
                <a:latin typeface="Helvetica Neue"/>
                <a:ea typeface="Microsoft Sans Serif" panose="020B0604020202020204" pitchFamily="34" charset="0"/>
                <a:cs typeface="Microsoft Sans Serif" panose="020B0604020202020204" pitchFamily="34" charset="0"/>
                <a:hlinkClick r:id="rId7"/>
              </a:rPr>
              <a:t>https://www.forbes.com/sites/chriswestfall/2019/08/05/pitch-your-ideas-boss-7-proven-strategies-for-success/?sh=5088482a193c</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534988" indent="-534988" algn="just">
              <a:spcAft>
                <a:spcPts val="2400"/>
              </a:spcAft>
              <a:buSzPct val="140000"/>
              <a:buBlip>
                <a:blip r:embed="rId8"/>
              </a:buBlip>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534988" indent="-534988" algn="just">
              <a:spcAft>
                <a:spcPts val="2400"/>
              </a:spcAft>
              <a:buSzPct val="140000"/>
              <a:buBlip>
                <a:blip r:embed="rId8"/>
              </a:buBlip>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algn="just">
              <a:spcAft>
                <a:spcPts val="2400"/>
              </a:spcAft>
              <a:buSzPct val="140000"/>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2" name="Google Shape;223;g1813c7b12cb_4_1">
            <a:extLst>
              <a:ext uri="{FF2B5EF4-FFF2-40B4-BE49-F238E27FC236}">
                <a16:creationId xmlns:a16="http://schemas.microsoft.com/office/drawing/2014/main" id="{191ED642-D4B2-D7D1-6AE1-55996C800389}"/>
              </a:ext>
            </a:extLst>
          </p:cNvPr>
          <p:cNvSpPr txBox="1"/>
          <p:nvPr/>
        </p:nvSpPr>
        <p:spPr>
          <a:xfrm>
            <a:off x="1297172" y="1548000"/>
            <a:ext cx="85716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4800" b="1" dirty="0">
                <a:solidFill>
                  <a:srgbClr val="4D94B7"/>
                </a:solidFill>
                <a:latin typeface="Helvetica Neue"/>
                <a:ea typeface="Helvetica Neue"/>
                <a:cs typeface="Helvetica Neue"/>
                <a:sym typeface="Helvetica Neue"/>
              </a:rPr>
              <a:t>Bibliografija</a:t>
            </a:r>
            <a:r>
              <a:rPr lang="en-US" sz="4800" b="1" dirty="0">
                <a:solidFill>
                  <a:srgbClr val="4D94B7"/>
                </a:solidFill>
                <a:latin typeface="Helvetica Neue"/>
                <a:ea typeface="Helvetica Neue"/>
                <a:cs typeface="Helvetica Neue"/>
                <a:sym typeface="Helvetica Neue"/>
              </a:rPr>
              <a:t> (3)</a:t>
            </a:r>
            <a:endParaRPr lang="en-US" dirty="0">
              <a:latin typeface="Helvetica Neue"/>
            </a:endParaRPr>
          </a:p>
        </p:txBody>
      </p:sp>
    </p:spTree>
    <p:extLst>
      <p:ext uri="{BB962C8B-B14F-4D97-AF65-F5344CB8AC3E}">
        <p14:creationId xmlns:p14="http://schemas.microsoft.com/office/powerpoint/2010/main" val="5449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7200" b="1" spc="-114">
                <a:solidFill>
                  <a:srgbClr val="4D94B7"/>
                </a:solidFill>
                <a:latin typeface="Helvetica Neue"/>
                <a:ea typeface="Microsoft Sans Serif" panose="020B0604020202020204" pitchFamily="34" charset="0"/>
                <a:cs typeface="Microsoft Sans Serif" panose="020B0604020202020204" pitchFamily="34" charset="0"/>
              </a:rPr>
              <a:t>Hvala</a:t>
            </a:r>
            <a:r>
              <a:rPr lang="en-US" sz="7200" b="1" spc="-114">
                <a:solidFill>
                  <a:srgbClr val="4D94B7"/>
                </a:solidFill>
                <a:latin typeface="Helvetica Neue"/>
                <a:ea typeface="Microsoft Sans Serif" panose="020B0604020202020204" pitchFamily="34" charset="0"/>
                <a:cs typeface="Microsoft Sans Serif" panose="020B0604020202020204" pitchFamily="34" charset="0"/>
              </a:rPr>
              <a:t>!</a:t>
            </a:r>
            <a:endParaRPr kumimoji="0" lang="en-US" sz="7200" b="1" i="0" u="none" strike="noStrike" kern="1200" cap="none" spc="0" normalizeH="0" baseline="0" dirty="0">
              <a:ln>
                <a:noFill/>
              </a:ln>
              <a:solidFill>
                <a:srgbClr val="4D94B7"/>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8280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4800" b="1" spc="-114" dirty="0" err="1">
                <a:solidFill>
                  <a:srgbClr val="4D94B7"/>
                </a:solidFill>
                <a:latin typeface="Helvetica Neue"/>
                <a:ea typeface="Microsoft Sans Serif" panose="020B0604020202020204" pitchFamily="34" charset="0"/>
                <a:cs typeface="Microsoft Sans Serif" panose="020B0604020202020204" pitchFamily="34" charset="0"/>
              </a:rPr>
              <a:t>Pitch</a:t>
            </a: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 ideja i njezina struktura</a:t>
            </a:r>
            <a:endParaRPr lang="en-US" sz="4800" b="1" spc="-114" dirty="0">
              <a:solidFill>
                <a:srgbClr val="4D94B7"/>
              </a:solidFill>
              <a:latin typeface="Helvetica Neue"/>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6000" b="1" spc="-114" dirty="0">
                <a:solidFill>
                  <a:srgbClr val="AED633"/>
                </a:solidFill>
                <a:latin typeface="Helvetica Neue"/>
                <a:ea typeface="Microsoft Sans Serif" panose="020B0604020202020204" pitchFamily="34" charset="0"/>
                <a:cs typeface="Microsoft Sans Serif" panose="020B0604020202020204" pitchFamily="34" charset="0"/>
              </a:rPr>
              <a:t>Cjelina</a:t>
            </a:r>
            <a:r>
              <a:rPr lang="en-US" sz="6000" b="1" spc="-114" dirty="0">
                <a:solidFill>
                  <a:srgbClr val="AED633"/>
                </a:solidFill>
                <a:latin typeface="Helvetica Neue"/>
                <a:ea typeface="Microsoft Sans Serif" panose="020B0604020202020204" pitchFamily="34" charset="0"/>
                <a:cs typeface="Microsoft Sans Serif" panose="020B0604020202020204" pitchFamily="34" charset="0"/>
              </a:rPr>
              <a:t> 1</a:t>
            </a:r>
            <a:endParaRPr kumimoji="0" lang="en-US" sz="6000" b="1" i="0" u="none" strike="noStrike" kern="1200" cap="none" spc="0" normalizeH="0" baseline="0" dirty="0">
              <a:ln>
                <a:noFill/>
              </a:ln>
              <a:solidFill>
                <a:srgbClr val="AED633"/>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840B72A9-F9C8-4E6D-97AA-048A000C979C}"/>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1.1 </a:t>
            </a:r>
            <a:r>
              <a:rPr lang="hr-HR" sz="2800" b="1" dirty="0">
                <a:solidFill>
                  <a:srgbClr val="AED633"/>
                </a:solidFill>
                <a:latin typeface="Helvetica Neue" panose="020B0604020202020204" charset="0"/>
                <a:ea typeface="Helvetica Neue"/>
                <a:cs typeface="Helvetica Neue"/>
                <a:sym typeface="Helvetica Neue"/>
              </a:rPr>
              <a:t>Što je </a:t>
            </a:r>
            <a:r>
              <a:rPr lang="hr-HR" sz="2800" b="1" dirty="0" err="1">
                <a:solidFill>
                  <a:srgbClr val="AED633"/>
                </a:solidFill>
                <a:latin typeface="Helvetica Neue" panose="020B0604020202020204" charset="0"/>
                <a:ea typeface="Helvetica Neue"/>
                <a:cs typeface="Helvetica Neue"/>
                <a:sym typeface="Helvetica Neue"/>
              </a:rPr>
              <a:t>pitch</a:t>
            </a:r>
            <a:r>
              <a:rPr lang="hr-HR" sz="2800" b="1" dirty="0">
                <a:solidFill>
                  <a:srgbClr val="AED633"/>
                </a:solidFill>
                <a:latin typeface="Helvetica Neue" panose="020B0604020202020204" charset="0"/>
                <a:ea typeface="Helvetica Neue"/>
                <a:cs typeface="Helvetica Neue"/>
                <a:sym typeface="Helvetica Neue"/>
              </a:rPr>
              <a:t> ideja</a:t>
            </a:r>
            <a:r>
              <a:rPr lang="en-US" sz="2800" b="1" i="0" u="none" strike="noStrike" cap="none" dirty="0">
                <a:solidFill>
                  <a:srgbClr val="AED633"/>
                </a:solidFill>
                <a:latin typeface="Helvetica Neue" panose="020B0604020202020204" charset="0"/>
                <a:ea typeface="Helvetica Neue"/>
                <a:cs typeface="Helvetica Neue"/>
                <a:sym typeface="Helvetica Neue"/>
              </a:rPr>
              <a:t>?  </a:t>
            </a:r>
          </a:p>
          <a:p>
            <a:pPr lvl="0">
              <a:lnSpc>
                <a:spcPct val="200000"/>
              </a:lnSpc>
              <a:buClr>
                <a:srgbClr val="000000"/>
              </a:buClr>
              <a:buSzPts val="2800"/>
            </a:pPr>
            <a:r>
              <a:rPr lang="en-US" sz="2800" b="1" i="0" u="none" strike="noStrike" cap="none" dirty="0">
                <a:solidFill>
                  <a:srgbClr val="AED633"/>
                </a:solidFill>
                <a:latin typeface="Helvetica Neue" panose="020B0604020202020204" charset="0"/>
                <a:ea typeface="Helvetica Neue"/>
                <a:cs typeface="Helvetica Neue"/>
                <a:sym typeface="Helvetica Neue"/>
              </a:rPr>
              <a:t>1.2 </a:t>
            </a:r>
            <a:r>
              <a:rPr lang="hr-HR" sz="2800" b="1" dirty="0">
                <a:solidFill>
                  <a:srgbClr val="AED633"/>
                </a:solidFill>
                <a:latin typeface="Helvetica Neue" panose="020B0604020202020204" charset="0"/>
                <a:ea typeface="Helvetica Neue"/>
                <a:cs typeface="Helvetica Neue"/>
                <a:sym typeface="Helvetica Neue"/>
              </a:rPr>
              <a:t>Prednosti </a:t>
            </a:r>
            <a:r>
              <a:rPr lang="hr-HR" sz="2800" b="1" dirty="0" err="1">
                <a:solidFill>
                  <a:srgbClr val="AED633"/>
                </a:solidFill>
                <a:latin typeface="Helvetica Neue" panose="020B0604020202020204" charset="0"/>
                <a:ea typeface="Helvetica Neue"/>
                <a:cs typeface="Helvetica Neue"/>
                <a:sym typeface="Helvetica Neue"/>
              </a:rPr>
              <a:t>pitcha</a:t>
            </a:r>
            <a:r>
              <a:rPr lang="hr-HR" sz="2800" b="1" dirty="0">
                <a:solidFill>
                  <a:srgbClr val="AED633"/>
                </a:solidFill>
                <a:latin typeface="Helvetica Neue" panose="020B0604020202020204" charset="0"/>
                <a:ea typeface="Helvetica Neue"/>
                <a:cs typeface="Helvetica Neue"/>
                <a:sym typeface="Helvetica Neue"/>
              </a:rPr>
              <a:t> u predstavljanu ideje </a:t>
            </a:r>
          </a:p>
          <a:p>
            <a:pPr lvl="0">
              <a:lnSpc>
                <a:spcPct val="200000"/>
              </a:lnSpc>
              <a:buClr>
                <a:srgbClr val="000000"/>
              </a:buClr>
              <a:buSzPts val="2800"/>
            </a:pPr>
            <a:r>
              <a:rPr lang="hr-HR" sz="2800" b="1" dirty="0">
                <a:solidFill>
                  <a:srgbClr val="AED633"/>
                </a:solidFill>
                <a:latin typeface="Helvetica Neue" panose="020B0604020202020204" charset="0"/>
                <a:ea typeface="Helvetica Neue"/>
                <a:cs typeface="Helvetica Neue"/>
                <a:sym typeface="Helvetica Neue"/>
              </a:rPr>
              <a:t>1.3 Vrste </a:t>
            </a:r>
            <a:r>
              <a:rPr lang="hr-HR" sz="2800" b="1" dirty="0" err="1">
                <a:solidFill>
                  <a:srgbClr val="AED633"/>
                </a:solidFill>
                <a:latin typeface="Helvetica Neue" panose="020B0604020202020204" charset="0"/>
                <a:ea typeface="Helvetica Neue"/>
                <a:cs typeface="Helvetica Neue"/>
                <a:sym typeface="Helvetica Neue"/>
              </a:rPr>
              <a:t>pitcha</a:t>
            </a:r>
            <a:endParaRPr lang="hr-HR" sz="2800" b="1"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hr-HR" sz="2800" b="1" dirty="0">
                <a:solidFill>
                  <a:srgbClr val="AED633"/>
                </a:solidFill>
                <a:latin typeface="Helvetica Neue"/>
                <a:ea typeface="Microsoft Sans Serif" panose="020B0604020202020204" pitchFamily="34" charset="0"/>
                <a:cs typeface="Microsoft Sans Serif" panose="020B0604020202020204" pitchFamily="34" charset="0"/>
              </a:rPr>
              <a:t>1.1</a:t>
            </a:r>
            <a:r>
              <a:rPr lang="de-DE" sz="2800" b="1" dirty="0">
                <a:solidFill>
                  <a:srgbClr val="AED633"/>
                </a:solidFill>
                <a:latin typeface="Helvetica Neue"/>
                <a:ea typeface="Microsoft Sans Serif" panose="020B0604020202020204" pitchFamily="34" charset="0"/>
                <a:cs typeface="Microsoft Sans Serif" panose="020B0604020202020204" pitchFamily="34" charset="0"/>
              </a:rPr>
              <a:t>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Što je pitch ideja? </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0362600" cy="4893647"/>
          </a:xfrm>
          <a:prstGeom prst="rect">
            <a:avLst/>
          </a:prstGeom>
          <a:noFill/>
        </p:spPr>
        <p:txBody>
          <a:bodyPr wrap="square" rtlCol="0">
            <a:noAutofit/>
          </a:bodyPr>
          <a:lstStyle/>
          <a:p>
            <a:pPr marL="342900" indent="-342900" algn="just">
              <a:buBlip>
                <a:blip r:embed="rId2"/>
              </a:buBlip>
            </a:pPr>
            <a:r>
              <a:rPr lang="hr-HR" sz="2400" dirty="0">
                <a:latin typeface="Helvetica Neue"/>
                <a:ea typeface="Microsoft Sans Serif" panose="020B0604020202020204" pitchFamily="34" charset="0"/>
                <a:cs typeface="Microsoft Sans Serif" panose="020B0604020202020204" pitchFamily="34" charset="0"/>
              </a:rPr>
              <a:t>Pitch je „govor ili čin kojim se pokušava nekoga uvjeriti da nešto kupi ili učini” (Izvor br.: 4)</a:t>
            </a:r>
          </a:p>
          <a:p>
            <a:pPr algn="just"/>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hr-HR" sz="2400" dirty="0">
                <a:latin typeface="Helvetica Neue"/>
                <a:ea typeface="Microsoft Sans Serif" panose="020B0604020202020204" pitchFamily="34" charset="0"/>
                <a:cs typeface="Microsoft Sans Serif" panose="020B0604020202020204" pitchFamily="34" charset="0"/>
              </a:rPr>
              <a:t>Pitch je prilika s ograničenim vremenom. Stoga u pitchu morate jasno i koncizno prenijeti sve ključne elemente svoje ideje.</a:t>
            </a:r>
          </a:p>
          <a:p>
            <a:pPr marL="342900" indent="-342900" algn="just">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hr-HR" sz="2400" dirty="0">
                <a:latin typeface="Helvetica Neue"/>
                <a:ea typeface="Microsoft Sans Serif" panose="020B0604020202020204" pitchFamily="34" charset="0"/>
                <a:cs typeface="Microsoft Sans Serif" panose="020B0604020202020204" pitchFamily="34" charset="0"/>
              </a:rPr>
              <a:t>Pitch mora biti dobro istražen, utemeljen na dokazima i prilagođen pravoj publici.</a:t>
            </a:r>
          </a:p>
          <a:p>
            <a:pPr marL="342900" indent="-342900" algn="just">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hr-HR" sz="2400" dirty="0">
                <a:latin typeface="Helvetica Neue"/>
                <a:ea typeface="Microsoft Sans Serif" panose="020B0604020202020204" pitchFamily="34" charset="0"/>
                <a:cs typeface="Microsoft Sans Serif" panose="020B0604020202020204" pitchFamily="34" charset="0"/>
              </a:rPr>
              <a:t>Da bi bio učinkovit, pitch mora uspostaviti odnos sa svojim sugovornikom, prenijeti jednostavnu i snažnu poruku te se na taj način istaknuti i brzo zaokupiti pozornost slušatelja.</a:t>
            </a:r>
          </a:p>
        </p:txBody>
      </p:sp>
      <p:pic>
        <p:nvPicPr>
          <p:cNvPr id="6" name="Picture 5"/>
          <p:cNvPicPr>
            <a:picLocks noChangeAspect="1"/>
          </p:cNvPicPr>
          <p:nvPr/>
        </p:nvPicPr>
        <p:blipFill>
          <a:blip r:embed="rId3"/>
          <a:stretch>
            <a:fillRect/>
          </a:stretch>
        </p:blipFill>
        <p:spPr>
          <a:xfrm>
            <a:off x="12168000" y="4464000"/>
            <a:ext cx="4804064" cy="2719052"/>
          </a:xfrm>
          <a:prstGeom prst="rect">
            <a:avLst/>
          </a:prstGeom>
        </p:spPr>
      </p:pic>
      <p:sp>
        <p:nvSpPr>
          <p:cNvPr id="3" name="CuadroTexto 2">
            <a:extLst>
              <a:ext uri="{FF2B5EF4-FFF2-40B4-BE49-F238E27FC236}">
                <a16:creationId xmlns:a16="http://schemas.microsoft.com/office/drawing/2014/main" id="{04964D89-0873-4C1C-CF0F-37AC65895DFF}"/>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1. Pitch ideja i njezina struktura</a:t>
            </a:r>
          </a:p>
        </p:txBody>
      </p:sp>
    </p:spTree>
    <p:extLst>
      <p:ext uri="{BB962C8B-B14F-4D97-AF65-F5344CB8AC3E}">
        <p14:creationId xmlns:p14="http://schemas.microsoft.com/office/powerpoint/2010/main" val="243362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hr-HR" sz="2800" b="1" dirty="0">
                <a:solidFill>
                  <a:srgbClr val="AED633"/>
                </a:solidFill>
                <a:latin typeface="Helvetica Neue"/>
                <a:ea typeface="Microsoft Sans Serif" panose="020B0604020202020204" pitchFamily="34" charset="0"/>
                <a:cs typeface="Microsoft Sans Serif" panose="020B0604020202020204" pitchFamily="34" charset="0"/>
              </a:rPr>
              <a:t>1.1</a:t>
            </a:r>
            <a:r>
              <a:rPr lang="de-DE" sz="2800" b="1" dirty="0">
                <a:solidFill>
                  <a:srgbClr val="AED633"/>
                </a:solidFill>
                <a:latin typeface="Helvetica Neue"/>
                <a:ea typeface="Microsoft Sans Serif" panose="020B0604020202020204" pitchFamily="34" charset="0"/>
                <a:cs typeface="Microsoft Sans Serif" panose="020B0604020202020204" pitchFamily="34" charset="0"/>
              </a:rPr>
              <a:t>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Što je pitch ideja? </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0286400" cy="4524315"/>
          </a:xfrm>
          <a:prstGeom prst="rect">
            <a:avLst/>
          </a:prstGeom>
          <a:noFill/>
        </p:spPr>
        <p:txBody>
          <a:bodyPr wrap="square" rtlCol="0">
            <a:noAutofit/>
          </a:bodyPr>
          <a:lstStyle/>
          <a:p>
            <a:pPr marL="342900" indent="-342900" algn="just">
              <a:buBlip>
                <a:blip r:embed="rId2"/>
              </a:buBlip>
            </a:pPr>
            <a:r>
              <a:rPr lang="hr-HR" sz="2400" dirty="0">
                <a:latin typeface="Helvetica Neue"/>
                <a:ea typeface="Microsoft Sans Serif" panose="020B0604020202020204" pitchFamily="34" charset="0"/>
                <a:cs typeface="Microsoft Sans Serif" panose="020B0604020202020204" pitchFamily="34" charset="0"/>
              </a:rPr>
              <a:t>Pitch treba izazvati zavist, izazvati reakciju sugovornika i ostaviti snažan dojam (Izvor br.: 6).</a:t>
            </a:r>
          </a:p>
          <a:p>
            <a:pPr marL="342900" indent="-342900" algn="just">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hr-HR" sz="2400" dirty="0">
                <a:latin typeface="Helvetica Neue"/>
                <a:ea typeface="Microsoft Sans Serif" panose="020B0604020202020204" pitchFamily="34" charset="0"/>
                <a:cs typeface="Microsoft Sans Serif" panose="020B0604020202020204" pitchFamily="34" charset="0"/>
              </a:rPr>
              <a:t>Budući da je pitch po prirodi uvjerljiv, mora sadržavati vjerodostojne argumente (Izvor br.: 5).</a:t>
            </a:r>
          </a:p>
          <a:p>
            <a:pPr marL="342900" indent="-342900" algn="just">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hr-HR" sz="2400" dirty="0">
                <a:latin typeface="Helvetica Neue"/>
                <a:ea typeface="Microsoft Sans Serif" panose="020B0604020202020204" pitchFamily="34" charset="0"/>
                <a:cs typeface="Microsoft Sans Serif" panose="020B0604020202020204" pitchFamily="34" charset="0"/>
              </a:rPr>
              <a:t>Kako biste povećali izglede za uspjeh, morate svoj pitch prilagoditi šefu i raspoloživom vremenskom okviru.</a:t>
            </a:r>
          </a:p>
          <a:p>
            <a:pPr marL="342900" indent="-342900" algn="just">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hr-HR" sz="2400" dirty="0">
                <a:latin typeface="Helvetica Neue"/>
                <a:ea typeface="Microsoft Sans Serif" panose="020B0604020202020204" pitchFamily="34" charset="0"/>
                <a:cs typeface="Microsoft Sans Serif" panose="020B0604020202020204" pitchFamily="34" charset="0"/>
              </a:rPr>
              <a:t>Savršen pitch pokazuje šefu da je vaš koncept uvjerljiv te mu uljeva povjerenje da može očekivati ​​povrat ulaganja.</a:t>
            </a:r>
          </a:p>
        </p:txBody>
      </p:sp>
      <p:pic>
        <p:nvPicPr>
          <p:cNvPr id="3" name="Picture 2"/>
          <p:cNvPicPr>
            <a:picLocks noChangeAspect="1"/>
          </p:cNvPicPr>
          <p:nvPr/>
        </p:nvPicPr>
        <p:blipFill>
          <a:blip r:embed="rId3"/>
          <a:stretch>
            <a:fillRect/>
          </a:stretch>
        </p:blipFill>
        <p:spPr>
          <a:xfrm>
            <a:off x="12240000" y="4464000"/>
            <a:ext cx="4694327" cy="2944623"/>
          </a:xfrm>
          <a:prstGeom prst="rect">
            <a:avLst/>
          </a:prstGeom>
        </p:spPr>
      </p:pic>
      <p:sp>
        <p:nvSpPr>
          <p:cNvPr id="6" name="CuadroTexto 2">
            <a:extLst>
              <a:ext uri="{FF2B5EF4-FFF2-40B4-BE49-F238E27FC236}">
                <a16:creationId xmlns:a16="http://schemas.microsoft.com/office/drawing/2014/main" id="{6BA3BC52-A25F-F2A6-6708-E7647A571AA5}"/>
              </a:ext>
            </a:extLst>
          </p:cNvPr>
          <p:cNvSpPr txBox="1"/>
          <p:nvPr/>
        </p:nvSpPr>
        <p:spPr>
          <a:xfrm>
            <a:off x="1296000" y="1548000"/>
            <a:ext cx="9144000" cy="830997"/>
          </a:xfrm>
          <a:prstGeom prst="rect">
            <a:avLst/>
          </a:prstGeom>
          <a:noFill/>
        </p:spPr>
        <p:txBody>
          <a:bodyPr wrap="square">
            <a:noAutofit/>
          </a:bodyPr>
          <a:lstStyle/>
          <a:p>
            <a:pPr lvl="0">
              <a:spcBef>
                <a:spcPts val="5"/>
              </a:spcBef>
              <a:tabLst>
                <a:tab pos="1205230" algn="l"/>
                <a:tab pos="1926589" algn="l"/>
                <a:tab pos="2915920" algn="l"/>
                <a:tab pos="3444875" algn="l"/>
                <a:tab pos="4383405" algn="l"/>
                <a:tab pos="6796405" algn="l"/>
              </a:tabLst>
              <a:defRPr/>
            </a:pPr>
            <a:r>
              <a:rPr lang="hr-HR" sz="4800" b="1" spc="-114" dirty="0">
                <a:solidFill>
                  <a:srgbClr val="4D94B7"/>
                </a:solidFill>
                <a:latin typeface="Helvetica Neue"/>
                <a:ea typeface="Microsoft Sans Serif" panose="020B0604020202020204" pitchFamily="34" charset="0"/>
                <a:cs typeface="Microsoft Sans Serif" panose="020B0604020202020204" pitchFamily="34" charset="0"/>
              </a:rPr>
              <a:t>1. Pitch ideja i njezina struktura</a:t>
            </a:r>
          </a:p>
        </p:txBody>
      </p:sp>
    </p:spTree>
    <p:extLst>
      <p:ext uri="{BB962C8B-B14F-4D97-AF65-F5344CB8AC3E}">
        <p14:creationId xmlns:p14="http://schemas.microsoft.com/office/powerpoint/2010/main" val="324079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1.2 </a:t>
            </a:r>
            <a:r>
              <a:rPr lang="pl-PL" sz="2800" b="1" dirty="0">
                <a:solidFill>
                  <a:srgbClr val="AED633"/>
                </a:solidFill>
                <a:latin typeface="Helvetica Neue"/>
                <a:ea typeface="Microsoft Sans Serif" panose="020B0604020202020204" pitchFamily="34" charset="0"/>
                <a:cs typeface="Microsoft Sans Serif" panose="020B0604020202020204" pitchFamily="34" charset="0"/>
              </a:rPr>
              <a:t>Prednosti pitcha u predstavljanu ideje </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5840000" cy="5262979"/>
          </a:xfrm>
          <a:prstGeom prst="rect">
            <a:avLst/>
          </a:prstGeom>
          <a:noFill/>
        </p:spPr>
        <p:txBody>
          <a:bodyPr wrap="square" rtlCol="0">
            <a:noAutofit/>
          </a:bodyPr>
          <a:lstStyle/>
          <a:p>
            <a:pPr marL="342900" indent="-342900" algn="just">
              <a:buBlip>
                <a:blip r:embed="rId2"/>
              </a:buBlip>
            </a:pPr>
            <a:r>
              <a:rPr lang="hr-HR" sz="2400" dirty="0">
                <a:latin typeface="Helvetica Neue"/>
                <a:ea typeface="Microsoft Sans Serif" panose="020B0604020202020204" pitchFamily="34" charset="0"/>
                <a:cs typeface="Microsoft Sans Serif" panose="020B0604020202020204" pitchFamily="34" charset="0"/>
              </a:rPr>
              <a:t>Predstavljanje vaših ideja savršen je način da svom šefu pokažete neke od svojih vještina i sposobnosti, kao što su komunikacija, kreativnost, fleksibilnost i rješavanje problema.</a:t>
            </a:r>
          </a:p>
          <a:p>
            <a:pPr marL="342900" indent="-342900" algn="just">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hr-HR" sz="2400" dirty="0">
                <a:latin typeface="Helvetica Neue"/>
                <a:ea typeface="Microsoft Sans Serif" panose="020B0604020202020204" pitchFamily="34" charset="0"/>
                <a:cs typeface="Microsoft Sans Serif" panose="020B0604020202020204" pitchFamily="34" charset="0"/>
              </a:rPr>
              <a:t>Osim toga, najvažnije su vještine uvjeravanja, pregovaranja, upravljanja vremenom i općenito verbalne prezentacije. </a:t>
            </a:r>
          </a:p>
          <a:p>
            <a:pPr marL="342900" indent="-342900" algn="just">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hr-HR" sz="2400" dirty="0">
                <a:latin typeface="Helvetica Neue"/>
                <a:ea typeface="Microsoft Sans Serif" panose="020B0604020202020204" pitchFamily="34" charset="0"/>
                <a:cs typeface="Microsoft Sans Serif" panose="020B0604020202020204" pitchFamily="34" charset="0"/>
              </a:rPr>
              <a:t>Prednosti predstavljanja ideje korištenjem </a:t>
            </a:r>
            <a:r>
              <a:rPr lang="hr-HR" sz="2400" dirty="0" err="1">
                <a:latin typeface="Helvetica Neue"/>
                <a:ea typeface="Microsoft Sans Serif" panose="020B0604020202020204" pitchFamily="34" charset="0"/>
                <a:cs typeface="Microsoft Sans Serif" panose="020B0604020202020204" pitchFamily="34" charset="0"/>
              </a:rPr>
              <a:t>pitcha</a:t>
            </a:r>
            <a:r>
              <a:rPr lang="hr-HR" sz="2400" dirty="0">
                <a:latin typeface="Helvetica Neue"/>
                <a:ea typeface="Microsoft Sans Serif" panose="020B0604020202020204" pitchFamily="34" charset="0"/>
                <a:cs typeface="Microsoft Sans Serif" panose="020B0604020202020204" pitchFamily="34" charset="0"/>
              </a:rPr>
              <a:t> su brojne. Ako svoju ideju uspješno predstavite,</a:t>
            </a:r>
          </a:p>
          <a:p>
            <a:pPr algn="just"/>
            <a:r>
              <a:rPr lang="hr-HR" sz="2400" dirty="0">
                <a:latin typeface="Helvetica Neue"/>
                <a:ea typeface="Microsoft Sans Serif" panose="020B0604020202020204" pitchFamily="34" charset="0"/>
                <a:cs typeface="Microsoft Sans Serif" panose="020B0604020202020204" pitchFamily="34" charset="0"/>
              </a:rPr>
              <a:t>	- odnos sa šefom može se dalje razvijati</a:t>
            </a:r>
          </a:p>
          <a:p>
            <a:pPr algn="just"/>
            <a:r>
              <a:rPr lang="hr-HR" sz="2400" dirty="0">
                <a:latin typeface="Helvetica Neue"/>
                <a:ea typeface="Microsoft Sans Serif" panose="020B0604020202020204" pitchFamily="34" charset="0"/>
                <a:cs typeface="Microsoft Sans Serif" panose="020B0604020202020204" pitchFamily="34" charset="0"/>
              </a:rPr>
              <a:t>	- unutar poduzeća mogu se ostvariti pozitivne promjene i poboljšanja</a:t>
            </a:r>
          </a:p>
          <a:p>
            <a:pPr algn="just"/>
            <a:r>
              <a:rPr lang="hr-HR" sz="2400" dirty="0">
                <a:latin typeface="Helvetica Neue"/>
                <a:ea typeface="Microsoft Sans Serif" panose="020B0604020202020204" pitchFamily="34" charset="0"/>
                <a:cs typeface="Microsoft Sans Serif" panose="020B0604020202020204" pitchFamily="34" charset="0"/>
              </a:rPr>
              <a:t>	- možete ostvariti više prihoda za svoju tvrtku</a:t>
            </a:r>
          </a:p>
          <a:p>
            <a:pPr algn="just"/>
            <a:r>
              <a:rPr lang="hr-HR" sz="2400" dirty="0">
                <a:latin typeface="Helvetica Neue"/>
                <a:ea typeface="Microsoft Sans Serif" panose="020B0604020202020204" pitchFamily="34" charset="0"/>
                <a:cs typeface="Microsoft Sans Serif" panose="020B0604020202020204" pitchFamily="34" charset="0"/>
              </a:rPr>
              <a:t>	- možete pridobiti pozornost svog šefa i uvjeriti ga da nastavi i provede vašu ideju, i</a:t>
            </a:r>
          </a:p>
          <a:p>
            <a:pPr algn="just"/>
            <a:r>
              <a:rPr lang="hr-HR" sz="2400" dirty="0">
                <a:latin typeface="Helvetica Neue"/>
                <a:ea typeface="Microsoft Sans Serif" panose="020B0604020202020204" pitchFamily="34" charset="0"/>
                <a:cs typeface="Microsoft Sans Serif" panose="020B0604020202020204" pitchFamily="34" charset="0"/>
              </a:rPr>
              <a:t>	- može povećati svoje samopouzdanje.</a:t>
            </a:r>
          </a:p>
          <a:p>
            <a:pPr marL="342900" indent="-342900" algn="just">
              <a:buFont typeface="Arial" panose="020B0604020202020204" pitchFamily="34" charset="0"/>
              <a:buChar char="•"/>
            </a:pPr>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B79D9324-E0ED-591B-CB0D-1638AAE761E5}"/>
              </a:ext>
            </a:extLst>
          </p:cNvPr>
          <p:cNvSpPr txBox="1"/>
          <p:nvPr/>
        </p:nvSpPr>
        <p:spPr>
          <a:xfrm>
            <a:off x="1296000" y="1548000"/>
            <a:ext cx="9144000" cy="830997"/>
          </a:xfrm>
          <a:prstGeom prst="rect">
            <a:avLst/>
          </a:prstGeom>
          <a:noFill/>
        </p:spPr>
        <p:txBody>
          <a:bodyPr wrap="square">
            <a:noAutofit/>
          </a:bodyPr>
          <a:lstStyle/>
          <a:p>
            <a:pPr lvl="0">
              <a:spcBef>
                <a:spcPts val="5"/>
              </a:spcBef>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1. </a:t>
            </a:r>
            <a:r>
              <a:rPr lang="pl-PL" sz="4800" b="1" spc="-114" dirty="0">
                <a:solidFill>
                  <a:srgbClr val="4D94B7"/>
                </a:solidFill>
                <a:latin typeface="Helvetica Neue"/>
                <a:ea typeface="Microsoft Sans Serif" panose="020B0604020202020204" pitchFamily="34" charset="0"/>
                <a:cs typeface="Microsoft Sans Serif" panose="020B0604020202020204" pitchFamily="34" charset="0"/>
              </a:rPr>
              <a:t>Pitch ideja i njezina struktura</a:t>
            </a:r>
          </a:p>
        </p:txBody>
      </p:sp>
    </p:spTree>
    <p:extLst>
      <p:ext uri="{BB962C8B-B14F-4D97-AF65-F5344CB8AC3E}">
        <p14:creationId xmlns:p14="http://schemas.microsoft.com/office/powerpoint/2010/main" val="375654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1090564"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1.3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Vrste pitcha</a:t>
            </a:r>
            <a:endParaRPr lang="en-US" sz="2800" b="1" dirty="0">
              <a:solidFill>
                <a:srgbClr val="AED633"/>
              </a:solidFill>
              <a:latin typeface="Helvetica Neue"/>
              <a:ea typeface="Microsoft Sans Serif" panose="020B0604020202020204" pitchFamily="34" charset="0"/>
              <a:cs typeface="Microsoft Sans Serif" panose="020B0604020202020204" pitchFamily="34" charset="0"/>
            </a:endParaRPr>
          </a:p>
        </p:txBody>
      </p:sp>
      <p:graphicFrame>
        <p:nvGraphicFramePr>
          <p:cNvPr id="7" name="Diagrama 6">
            <a:extLst>
              <a:ext uri="{FF2B5EF4-FFF2-40B4-BE49-F238E27FC236}">
                <a16:creationId xmlns:a16="http://schemas.microsoft.com/office/drawing/2014/main" id="{34A57B07-5BED-4778-64EE-41A5C62C8675}"/>
              </a:ext>
            </a:extLst>
          </p:cNvPr>
          <p:cNvGraphicFramePr/>
          <p:nvPr>
            <p:extLst>
              <p:ext uri="{D42A27DB-BD31-4B8C-83A1-F6EECF244321}">
                <p14:modId xmlns:p14="http://schemas.microsoft.com/office/powerpoint/2010/main" val="3401003215"/>
              </p:ext>
            </p:extLst>
          </p:nvPr>
        </p:nvGraphicFramePr>
        <p:xfrm>
          <a:off x="1296000" y="3384000"/>
          <a:ext cx="9448800" cy="4479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2192000" y="4877842"/>
            <a:ext cx="4615072" cy="2877561"/>
          </a:xfrm>
          <a:prstGeom prst="rect">
            <a:avLst/>
          </a:prstGeom>
        </p:spPr>
      </p:pic>
      <p:sp>
        <p:nvSpPr>
          <p:cNvPr id="5" name="CuadroTexto 2">
            <a:extLst>
              <a:ext uri="{FF2B5EF4-FFF2-40B4-BE49-F238E27FC236}">
                <a16:creationId xmlns:a16="http://schemas.microsoft.com/office/drawing/2014/main" id="{2F673395-EDB5-CED2-0E35-A6E646B0759A}"/>
              </a:ext>
            </a:extLst>
          </p:cNvPr>
          <p:cNvSpPr txBox="1"/>
          <p:nvPr/>
        </p:nvSpPr>
        <p:spPr>
          <a:xfrm>
            <a:off x="1296000" y="1548000"/>
            <a:ext cx="9144000" cy="830997"/>
          </a:xfrm>
          <a:prstGeom prst="rect">
            <a:avLst/>
          </a:prstGeom>
          <a:noFill/>
        </p:spPr>
        <p:txBody>
          <a:bodyPr wrap="square">
            <a:noAutofit/>
          </a:bodyPr>
          <a:lstStyle/>
          <a:p>
            <a:pPr lvl="0">
              <a:spcBef>
                <a:spcPts val="5"/>
              </a:spcBef>
              <a:tabLst>
                <a:tab pos="1205230" algn="l"/>
                <a:tab pos="1926589" algn="l"/>
                <a:tab pos="2915920" algn="l"/>
                <a:tab pos="3444875" algn="l"/>
                <a:tab pos="4383405" algn="l"/>
                <a:tab pos="6796405" algn="l"/>
              </a:tabLst>
              <a:defRPr/>
            </a:pPr>
            <a:r>
              <a:rPr lang="pl-PL" sz="4800" b="1" spc="-114" dirty="0">
                <a:solidFill>
                  <a:srgbClr val="4D94B7"/>
                </a:solidFill>
                <a:latin typeface="Helvetica Neue"/>
                <a:ea typeface="Microsoft Sans Serif" panose="020B0604020202020204" pitchFamily="34" charset="0"/>
                <a:cs typeface="Microsoft Sans Serif" panose="020B0604020202020204" pitchFamily="34" charset="0"/>
              </a:rPr>
              <a:t>1. Pitch ideja i njezina struktura</a:t>
            </a:r>
          </a:p>
        </p:txBody>
      </p:sp>
    </p:spTree>
    <p:extLst>
      <p:ext uri="{BB962C8B-B14F-4D97-AF65-F5344CB8AC3E}">
        <p14:creationId xmlns:p14="http://schemas.microsoft.com/office/powerpoint/2010/main" val="53820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hr-HR" sz="2800" b="1" dirty="0">
                <a:solidFill>
                  <a:srgbClr val="AED633"/>
                </a:solidFill>
                <a:latin typeface="Helvetica Neue"/>
                <a:ea typeface="Microsoft Sans Serif" panose="020B0604020202020204" pitchFamily="34" charset="0"/>
                <a:cs typeface="Microsoft Sans Serif" panose="020B0604020202020204" pitchFamily="34" charset="0"/>
              </a:rPr>
              <a:t>1.3</a:t>
            </a:r>
            <a:r>
              <a:rPr lang="de-DE" sz="2800" b="1" dirty="0">
                <a:solidFill>
                  <a:srgbClr val="AED633"/>
                </a:solidFill>
                <a:latin typeface="Helvetica Neue"/>
                <a:ea typeface="Microsoft Sans Serif" panose="020B0604020202020204" pitchFamily="34" charset="0"/>
                <a:cs typeface="Microsoft Sans Serif" panose="020B0604020202020204" pitchFamily="34" charset="0"/>
              </a:rPr>
              <a:t> </a:t>
            </a:r>
            <a:r>
              <a:rPr lang="hr-HR" sz="2800" b="1" dirty="0">
                <a:solidFill>
                  <a:srgbClr val="AED633"/>
                </a:solidFill>
                <a:latin typeface="Helvetica Neue"/>
                <a:ea typeface="Microsoft Sans Serif" panose="020B0604020202020204" pitchFamily="34" charset="0"/>
                <a:cs typeface="Microsoft Sans Serif" panose="020B0604020202020204" pitchFamily="34" charset="0"/>
              </a:rPr>
              <a:t>Vrste pitcha</a:t>
            </a:r>
          </a:p>
          <a:p>
            <a:endParaRPr lang="hr-HR" sz="28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15840000" cy="3785652"/>
          </a:xfrm>
          <a:prstGeom prst="rect">
            <a:avLst/>
          </a:prstGeom>
          <a:noFill/>
        </p:spPr>
        <p:txBody>
          <a:bodyPr wrap="square" rtlCol="0">
            <a:noAutofit/>
          </a:bodyPr>
          <a:lstStyle/>
          <a:p>
            <a:r>
              <a:rPr lang="hr-HR" sz="2400" b="1" dirty="0">
                <a:solidFill>
                  <a:srgbClr val="4D94B7"/>
                </a:solidFill>
                <a:latin typeface="Helvetica Neue"/>
                <a:ea typeface="Microsoft Sans Serif" panose="020B0604020202020204" pitchFamily="34" charset="0"/>
                <a:cs typeface="Microsoft Sans Serif" panose="020B0604020202020204" pitchFamily="34" charset="0"/>
              </a:rPr>
              <a:t>Elevator pitch</a:t>
            </a:r>
          </a:p>
          <a:p>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hr-HR" sz="2400" dirty="0">
                <a:latin typeface="Helvetica Neue"/>
                <a:ea typeface="Microsoft Sans Serif" panose="020B0604020202020204" pitchFamily="34" charset="0"/>
                <a:cs typeface="Microsoft Sans Serif" panose="020B0604020202020204" pitchFamily="34" charset="0"/>
              </a:rPr>
              <a:t>Elevator pitch je kolokvijalni izraz koji se odnosi na kratki govor koji ocrtava ideju za proizvod, uslugu ili projekt. Naziv "elevator pitch" proizlazi iz ideje da govor treba biti kratak - ne dulji od vremena vožnje dizalom - ili oko 30 do 60 sekundi (Izvor br.: 1).</a:t>
            </a:r>
          </a:p>
          <a:p>
            <a:pPr marL="342900" indent="-342900">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hr-HR" sz="2400" dirty="0">
                <a:latin typeface="Helvetica Neue"/>
                <a:ea typeface="Microsoft Sans Serif" panose="020B0604020202020204" pitchFamily="34" charset="0"/>
                <a:cs typeface="Microsoft Sans Serif" panose="020B0604020202020204" pitchFamily="34" charset="0"/>
              </a:rPr>
              <a:t>Elevator pitch fokusira se na to kako ćete pomoći svom poslodavcu i osmišljen je kako bi vas primijetili (izvor br.: 2).</a:t>
            </a:r>
          </a:p>
          <a:p>
            <a:pPr marL="342900" indent="-342900">
              <a:buBlip>
                <a:blip r:embed="rId2"/>
              </a:buBlip>
            </a:pPr>
            <a:endParaRPr lang="hr-HR"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hr-HR" sz="2400" dirty="0">
                <a:latin typeface="Helvetica Neue"/>
                <a:ea typeface="Microsoft Sans Serif" panose="020B0604020202020204" pitchFamily="34" charset="0"/>
                <a:cs typeface="Microsoft Sans Serif" panose="020B0604020202020204" pitchFamily="34" charset="0"/>
              </a:rPr>
              <a:t>Razlog zašto su elevator pitchovi toliko važni je taj što nam je raspon pažnje sve kraći i kraći, pa nečiju pozornost  morate zaokupiti u vrlo kratkom vremenu.</a:t>
            </a:r>
          </a:p>
        </p:txBody>
      </p:sp>
      <p:sp>
        <p:nvSpPr>
          <p:cNvPr id="6" name="CuadroTexto 2">
            <a:extLst>
              <a:ext uri="{FF2B5EF4-FFF2-40B4-BE49-F238E27FC236}">
                <a16:creationId xmlns:a16="http://schemas.microsoft.com/office/drawing/2014/main" id="{633EAE5A-9A3E-D661-B49F-105D910630B0}"/>
              </a:ext>
            </a:extLst>
          </p:cNvPr>
          <p:cNvSpPr txBox="1"/>
          <p:nvPr/>
        </p:nvSpPr>
        <p:spPr>
          <a:xfrm>
            <a:off x="1296000" y="1548000"/>
            <a:ext cx="9144000" cy="830997"/>
          </a:xfrm>
          <a:prstGeom prst="rect">
            <a:avLst/>
          </a:prstGeom>
          <a:noFill/>
        </p:spPr>
        <p:txBody>
          <a:bodyPr wrap="square">
            <a:noAutofit/>
          </a:bodyPr>
          <a:lstStyle/>
          <a:p>
            <a:pPr lvl="0">
              <a:spcBef>
                <a:spcPts val="5"/>
              </a:spcBef>
              <a:tabLst>
                <a:tab pos="1205230" algn="l"/>
                <a:tab pos="1926589" algn="l"/>
                <a:tab pos="2915920" algn="l"/>
                <a:tab pos="3444875" algn="l"/>
                <a:tab pos="4383405" algn="l"/>
                <a:tab pos="6796405" algn="l"/>
              </a:tabLst>
              <a:defRPr/>
            </a:pPr>
            <a:r>
              <a:rPr lang="hr-HR" sz="4800" b="1" spc="-114">
                <a:solidFill>
                  <a:srgbClr val="4D94B7"/>
                </a:solidFill>
                <a:latin typeface="Helvetica Neue"/>
                <a:ea typeface="Microsoft Sans Serif" panose="020B0604020202020204" pitchFamily="34" charset="0"/>
                <a:cs typeface="Microsoft Sans Serif" panose="020B0604020202020204" pitchFamily="34" charset="0"/>
              </a:rPr>
              <a:t>1. Pitch ideja i njezina struktura</a:t>
            </a:r>
          </a:p>
        </p:txBody>
      </p:sp>
    </p:spTree>
    <p:extLst>
      <p:ext uri="{BB962C8B-B14F-4D97-AF65-F5344CB8AC3E}">
        <p14:creationId xmlns:p14="http://schemas.microsoft.com/office/powerpoint/2010/main" val="1423484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2323</Words>
  <Application>Microsoft Office PowerPoint</Application>
  <PresentationFormat>Benutzerdefiniert</PresentationFormat>
  <Paragraphs>319</Paragraphs>
  <Slides>32</Slides>
  <Notes>5</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32</vt:i4>
      </vt:variant>
    </vt:vector>
  </HeadingPairs>
  <TitlesOfParts>
    <vt:vector size="39" baseType="lpstr">
      <vt:lpstr>Arial</vt:lpstr>
      <vt:lpstr>Calibri</vt:lpstr>
      <vt:lpstr>Helvetica Neue</vt:lpstr>
      <vt:lpstr>Microsoft Sans Serif</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196</cp:revision>
  <dcterms:created xsi:type="dcterms:W3CDTF">2022-01-27T16:04:38Z</dcterms:created>
  <dcterms:modified xsi:type="dcterms:W3CDTF">2024-02-05T00:24:29Z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